
<file path=[Content_Types].xml><?xml version="1.0" encoding="utf-8"?>
<Types xmlns="http://schemas.openxmlformats.org/package/2006/content-types">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73" r:id="rId3"/>
    <p:sldId id="259" r:id="rId4"/>
    <p:sldId id="257" r:id="rId5"/>
    <p:sldId id="258" r:id="rId6"/>
    <p:sldId id="261" r:id="rId7"/>
    <p:sldId id="260" r:id="rId8"/>
    <p:sldId id="262" r:id="rId9"/>
    <p:sldId id="263" r:id="rId10"/>
    <p:sldId id="277" r:id="rId11"/>
    <p:sldId id="275" r:id="rId12"/>
    <p:sldId id="265" r:id="rId13"/>
    <p:sldId id="266" r:id="rId14"/>
    <p:sldId id="267" r:id="rId15"/>
    <p:sldId id="271" r:id="rId16"/>
    <p:sldId id="270" r:id="rId17"/>
    <p:sldId id="272" r:id="rId18"/>
    <p:sldId id="264" r:id="rId19"/>
    <p:sldId id="269" r:id="rId20"/>
    <p:sldId id="268"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43" d="100"/>
          <a:sy n="43" d="100"/>
        </p:scale>
        <p:origin x="42"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smtClean="0"/>
              <a:t>Nature Conservancy Flytrap</a:t>
            </a:r>
            <a:r>
              <a:rPr lang="en-US" baseline="0" dirty="0" smtClean="0"/>
              <a:t> Surveys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Percentage of Poached Plots</c:v>
                </c:pt>
              </c:strCache>
            </c:strRef>
          </c:tx>
          <c:spPr>
            <a:ln w="28575" cap="rnd">
              <a:solidFill>
                <a:schemeClr val="accent1"/>
              </a:solidFill>
              <a:round/>
            </a:ln>
            <a:effectLst/>
          </c:spPr>
          <c:marker>
            <c:symbol val="none"/>
          </c:marker>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0.75</c:v>
                </c:pt>
                <c:pt idx="1">
                  <c:v>0.83333333333333337</c:v>
                </c:pt>
                <c:pt idx="2">
                  <c:v>0.33333333333333331</c:v>
                </c:pt>
                <c:pt idx="3">
                  <c:v>0.66666666666666663</c:v>
                </c:pt>
                <c:pt idx="4">
                  <c:v>0.33333333333333331</c:v>
                </c:pt>
              </c:numCache>
            </c:numRef>
          </c:val>
          <c:smooth val="0"/>
        </c:ser>
        <c:dLbls>
          <c:showLegendKey val="0"/>
          <c:showVal val="0"/>
          <c:showCatName val="0"/>
          <c:showSerName val="0"/>
          <c:showPercent val="0"/>
          <c:showBubbleSize val="0"/>
        </c:dLbls>
        <c:smooth val="0"/>
        <c:axId val="245918336"/>
        <c:axId val="245915200"/>
      </c:lineChart>
      <c:catAx>
        <c:axId val="24591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5915200"/>
        <c:crosses val="autoZero"/>
        <c:auto val="1"/>
        <c:lblAlgn val="ctr"/>
        <c:lblOffset val="100"/>
        <c:noMultiLvlLbl val="0"/>
      </c:catAx>
      <c:valAx>
        <c:axId val="245915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59183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4AA33-6170-47C2-A51C-CE22AF252ED4}"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9CA43E8F-EBED-4348-9AF1-5CA943E800BB}">
      <dgm:prSet phldrT="[Text]"/>
      <dgm:spPr>
        <a:solidFill>
          <a:srgbClr val="002060"/>
        </a:solidFill>
      </dgm:spPr>
      <dgm:t>
        <a:bodyPr/>
        <a:lstStyle/>
        <a:p>
          <a:r>
            <a:rPr lang="en-US" dirty="0" smtClean="0"/>
            <a:t>Why</a:t>
          </a:r>
        </a:p>
        <a:p>
          <a:r>
            <a:rPr lang="en-US" dirty="0" smtClean="0"/>
            <a:t>Poach?</a:t>
          </a:r>
          <a:endParaRPr lang="en-US" dirty="0"/>
        </a:p>
      </dgm:t>
    </dgm:pt>
    <dgm:pt modelId="{BB6C207C-F1EE-4AB5-9421-E93091784276}" type="parTrans" cxnId="{13F8AEDD-F2ED-44F3-BE34-D36C10BE6905}">
      <dgm:prSet/>
      <dgm:spPr/>
      <dgm:t>
        <a:bodyPr/>
        <a:lstStyle/>
        <a:p>
          <a:endParaRPr lang="en-US"/>
        </a:p>
      </dgm:t>
    </dgm:pt>
    <dgm:pt modelId="{BBBC9F2B-7B53-455F-AE2D-E9B42AC2A47F}" type="sibTrans" cxnId="{13F8AEDD-F2ED-44F3-BE34-D36C10BE6905}">
      <dgm:prSet/>
      <dgm:spPr/>
      <dgm:t>
        <a:bodyPr/>
        <a:lstStyle/>
        <a:p>
          <a:endParaRPr lang="en-US"/>
        </a:p>
      </dgm:t>
    </dgm:pt>
    <dgm:pt modelId="{A7D5E0F2-3D6E-4078-A842-7820F89822FA}">
      <dgm:prSet phldrT="[Text]" custT="1"/>
      <dgm:spPr/>
      <dgm:t>
        <a:bodyPr/>
        <a:lstStyle/>
        <a:p>
          <a:r>
            <a:rPr lang="en-US" sz="3200" dirty="0" smtClean="0"/>
            <a:t>poverty</a:t>
          </a:r>
          <a:endParaRPr lang="en-US" sz="3200" dirty="0"/>
        </a:p>
      </dgm:t>
    </dgm:pt>
    <dgm:pt modelId="{6B53ADCE-E108-4617-86F7-B44724020BD0}" type="parTrans" cxnId="{C9DB75FE-D913-4355-AF60-CA8613F7DD19}">
      <dgm:prSet/>
      <dgm:spPr/>
      <dgm:t>
        <a:bodyPr/>
        <a:lstStyle/>
        <a:p>
          <a:endParaRPr lang="en-US" dirty="0"/>
        </a:p>
      </dgm:t>
    </dgm:pt>
    <dgm:pt modelId="{5EF9889A-320F-4436-8F6B-F462D8BE6184}" type="sibTrans" cxnId="{C9DB75FE-D913-4355-AF60-CA8613F7DD19}">
      <dgm:prSet/>
      <dgm:spPr/>
      <dgm:t>
        <a:bodyPr/>
        <a:lstStyle/>
        <a:p>
          <a:endParaRPr lang="en-US"/>
        </a:p>
      </dgm:t>
    </dgm:pt>
    <dgm:pt modelId="{41634D0D-065F-4CAB-91E5-9E29B35B610D}">
      <dgm:prSet phldrT="[Text]"/>
      <dgm:spPr>
        <a:solidFill>
          <a:srgbClr val="92D050"/>
        </a:solidFill>
      </dgm:spPr>
      <dgm:t>
        <a:bodyPr/>
        <a:lstStyle/>
        <a:p>
          <a:r>
            <a:rPr lang="en-US" dirty="0" smtClean="0">
              <a:solidFill>
                <a:schemeClr val="bg2">
                  <a:lumMod val="25000"/>
                </a:schemeClr>
              </a:solidFill>
            </a:rPr>
            <a:t>organized</a:t>
          </a:r>
          <a:r>
            <a:rPr lang="en-US" dirty="0" smtClean="0"/>
            <a:t> </a:t>
          </a:r>
          <a:r>
            <a:rPr lang="en-US" dirty="0" smtClean="0">
              <a:solidFill>
                <a:schemeClr val="bg2">
                  <a:lumMod val="25000"/>
                </a:schemeClr>
              </a:solidFill>
            </a:rPr>
            <a:t>crime</a:t>
          </a:r>
          <a:endParaRPr lang="en-US" dirty="0">
            <a:solidFill>
              <a:schemeClr val="bg2">
                <a:lumMod val="25000"/>
              </a:schemeClr>
            </a:solidFill>
          </a:endParaRPr>
        </a:p>
      </dgm:t>
    </dgm:pt>
    <dgm:pt modelId="{47B19BFA-87FA-477E-AC58-C6DEA993E495}" type="parTrans" cxnId="{E662ACF7-BC2E-481B-B0A2-A2E3BCE76538}">
      <dgm:prSet/>
      <dgm:spPr/>
      <dgm:t>
        <a:bodyPr/>
        <a:lstStyle/>
        <a:p>
          <a:endParaRPr lang="en-US" dirty="0"/>
        </a:p>
      </dgm:t>
    </dgm:pt>
    <dgm:pt modelId="{3B13F5CB-5063-4299-80D2-019E7D6FD8C1}" type="sibTrans" cxnId="{E662ACF7-BC2E-481B-B0A2-A2E3BCE76538}">
      <dgm:prSet/>
      <dgm:spPr/>
      <dgm:t>
        <a:bodyPr/>
        <a:lstStyle/>
        <a:p>
          <a:endParaRPr lang="en-US"/>
        </a:p>
      </dgm:t>
    </dgm:pt>
    <dgm:pt modelId="{21246200-55E6-4D83-83AF-2AC3B21D744F}">
      <dgm:prSet phldrT="[Text]" custT="1"/>
      <dgm:spPr>
        <a:solidFill>
          <a:srgbClr val="92D050"/>
        </a:solidFill>
      </dgm:spPr>
      <dgm:t>
        <a:bodyPr/>
        <a:lstStyle/>
        <a:p>
          <a:r>
            <a:rPr lang="en-US" sz="2800" dirty="0" smtClean="0">
              <a:solidFill>
                <a:schemeClr val="bg2">
                  <a:lumMod val="25000"/>
                </a:schemeClr>
              </a:solidFill>
            </a:rPr>
            <a:t>culture</a:t>
          </a:r>
        </a:p>
      </dgm:t>
    </dgm:pt>
    <dgm:pt modelId="{25568166-5F83-480B-972D-0BA1F8DEE5EA}" type="parTrans" cxnId="{C5BE9F26-9767-4DAC-95AE-0B15F4CDE588}">
      <dgm:prSet/>
      <dgm:spPr/>
      <dgm:t>
        <a:bodyPr/>
        <a:lstStyle/>
        <a:p>
          <a:endParaRPr lang="en-US" dirty="0"/>
        </a:p>
      </dgm:t>
    </dgm:pt>
    <dgm:pt modelId="{85B5FA4B-CE73-495E-A568-DFADEBC89C2E}" type="sibTrans" cxnId="{C5BE9F26-9767-4DAC-95AE-0B15F4CDE588}">
      <dgm:prSet/>
      <dgm:spPr/>
      <dgm:t>
        <a:bodyPr/>
        <a:lstStyle/>
        <a:p>
          <a:endParaRPr lang="en-US"/>
        </a:p>
      </dgm:t>
    </dgm:pt>
    <dgm:pt modelId="{32F029F0-4519-4626-A6AD-9CECF96E5506}">
      <dgm:prSet phldrT="[Text]" custT="1"/>
      <dgm:spPr>
        <a:solidFill>
          <a:srgbClr val="92D050"/>
        </a:solidFill>
      </dgm:spPr>
      <dgm:t>
        <a:bodyPr/>
        <a:lstStyle/>
        <a:p>
          <a:r>
            <a:rPr lang="en-US" sz="2800" dirty="0" smtClean="0">
              <a:solidFill>
                <a:schemeClr val="bg2">
                  <a:lumMod val="25000"/>
                </a:schemeClr>
              </a:solidFill>
            </a:rPr>
            <a:t>rebellion</a:t>
          </a:r>
          <a:endParaRPr lang="en-US" sz="2800" dirty="0">
            <a:solidFill>
              <a:schemeClr val="bg2">
                <a:lumMod val="25000"/>
              </a:schemeClr>
            </a:solidFill>
          </a:endParaRPr>
        </a:p>
      </dgm:t>
    </dgm:pt>
    <dgm:pt modelId="{6F0E8608-D8CB-4717-A1D3-DE4766AC67B8}" type="parTrans" cxnId="{027791F4-03F2-48B9-9854-B2BCBE3A7DD4}">
      <dgm:prSet/>
      <dgm:spPr/>
      <dgm:t>
        <a:bodyPr/>
        <a:lstStyle/>
        <a:p>
          <a:endParaRPr lang="en-US" dirty="0"/>
        </a:p>
      </dgm:t>
    </dgm:pt>
    <dgm:pt modelId="{10BCA58D-3B60-4386-8F96-1943C4CC9E04}" type="sibTrans" cxnId="{027791F4-03F2-48B9-9854-B2BCBE3A7DD4}">
      <dgm:prSet/>
      <dgm:spPr/>
      <dgm:t>
        <a:bodyPr/>
        <a:lstStyle/>
        <a:p>
          <a:endParaRPr lang="en-US"/>
        </a:p>
      </dgm:t>
    </dgm:pt>
    <dgm:pt modelId="{26334A6B-7E64-4508-96AE-B1F8D283E256}">
      <dgm:prSet custT="1"/>
      <dgm:spPr>
        <a:solidFill>
          <a:srgbClr val="92D050"/>
        </a:solidFill>
      </dgm:spPr>
      <dgm:t>
        <a:bodyPr/>
        <a:lstStyle/>
        <a:p>
          <a:r>
            <a:rPr lang="en-US" sz="2800" dirty="0" smtClean="0">
              <a:solidFill>
                <a:schemeClr val="bg2">
                  <a:lumMod val="25000"/>
                </a:schemeClr>
              </a:solidFill>
            </a:rPr>
            <a:t>thrill</a:t>
          </a:r>
        </a:p>
      </dgm:t>
    </dgm:pt>
    <dgm:pt modelId="{E654D691-748B-41C5-B35A-F79888A977CF}" type="parTrans" cxnId="{D8D897B4-4810-4C9B-9848-DD050DC79625}">
      <dgm:prSet/>
      <dgm:spPr/>
      <dgm:t>
        <a:bodyPr/>
        <a:lstStyle/>
        <a:p>
          <a:endParaRPr lang="en-US" dirty="0"/>
        </a:p>
      </dgm:t>
    </dgm:pt>
    <dgm:pt modelId="{E830E2DC-17F1-48FB-AB8C-E336BFFAE9A8}" type="sibTrans" cxnId="{D8D897B4-4810-4C9B-9848-DD050DC79625}">
      <dgm:prSet/>
      <dgm:spPr/>
      <dgm:t>
        <a:bodyPr/>
        <a:lstStyle/>
        <a:p>
          <a:endParaRPr lang="en-US"/>
        </a:p>
      </dgm:t>
    </dgm:pt>
    <dgm:pt modelId="{4F360E15-E5D4-4103-AB90-49DBA3EE238E}">
      <dgm:prSet custT="1"/>
      <dgm:spPr>
        <a:solidFill>
          <a:srgbClr val="92D050"/>
        </a:solidFill>
      </dgm:spPr>
      <dgm:t>
        <a:bodyPr/>
        <a:lstStyle/>
        <a:p>
          <a:r>
            <a:rPr lang="en-US" sz="2800" dirty="0" smtClean="0">
              <a:solidFill>
                <a:schemeClr val="bg2">
                  <a:lumMod val="25000"/>
                </a:schemeClr>
              </a:solidFill>
            </a:rPr>
            <a:t>trophy</a:t>
          </a:r>
          <a:endParaRPr lang="en-US" sz="2800" dirty="0">
            <a:solidFill>
              <a:schemeClr val="bg2">
                <a:lumMod val="25000"/>
              </a:schemeClr>
            </a:solidFill>
          </a:endParaRPr>
        </a:p>
      </dgm:t>
    </dgm:pt>
    <dgm:pt modelId="{1132BE51-1E46-417D-8346-A500418EDE6F}" type="parTrans" cxnId="{923BC7C9-7BB1-4A63-A7DB-E85CB53437BF}">
      <dgm:prSet/>
      <dgm:spPr/>
      <dgm:t>
        <a:bodyPr/>
        <a:lstStyle/>
        <a:p>
          <a:endParaRPr lang="en-US" dirty="0"/>
        </a:p>
      </dgm:t>
    </dgm:pt>
    <dgm:pt modelId="{680C1A7C-E255-43CE-8BA8-25DCC1268416}" type="sibTrans" cxnId="{923BC7C9-7BB1-4A63-A7DB-E85CB53437BF}">
      <dgm:prSet/>
      <dgm:spPr/>
      <dgm:t>
        <a:bodyPr/>
        <a:lstStyle/>
        <a:p>
          <a:endParaRPr lang="en-US"/>
        </a:p>
      </dgm:t>
    </dgm:pt>
    <dgm:pt modelId="{D058BD4D-47FA-4D82-AE6D-591C0A9F37B5}">
      <dgm:prSet custT="1"/>
      <dgm:spPr>
        <a:solidFill>
          <a:schemeClr val="accent6">
            <a:lumMod val="40000"/>
            <a:lumOff val="60000"/>
          </a:schemeClr>
        </a:solidFill>
        <a:ln>
          <a:solidFill>
            <a:schemeClr val="accent6">
              <a:lumMod val="40000"/>
              <a:lumOff val="60000"/>
            </a:schemeClr>
          </a:solidFill>
        </a:ln>
      </dgm:spPr>
      <dgm:t>
        <a:bodyPr/>
        <a:lstStyle/>
        <a:p>
          <a:r>
            <a:rPr lang="en-US" sz="1400" dirty="0" smtClean="0">
              <a:solidFill>
                <a:schemeClr val="tx1"/>
              </a:solidFill>
              <a:latin typeface="+mn-lt"/>
            </a:rPr>
            <a:t>global illegal wildlife/plant trade estimated $200 billion/year, only outranked by international drug trade</a:t>
          </a:r>
        </a:p>
      </dgm:t>
    </dgm:pt>
    <dgm:pt modelId="{DD9BFE63-918D-4845-8BD2-B639697487EA}" type="parTrans" cxnId="{2C6D2A0C-BE5F-4FA4-A2F5-C11D18A9679C}">
      <dgm:prSet/>
      <dgm:spPr>
        <a:ln>
          <a:noFill/>
        </a:ln>
      </dgm:spPr>
      <dgm:t>
        <a:bodyPr/>
        <a:lstStyle/>
        <a:p>
          <a:endParaRPr lang="en-US" dirty="0"/>
        </a:p>
      </dgm:t>
    </dgm:pt>
    <dgm:pt modelId="{EF837E56-2EF6-4DE1-B1C9-1D18A5EF47CD}" type="sibTrans" cxnId="{2C6D2A0C-BE5F-4FA4-A2F5-C11D18A9679C}">
      <dgm:prSet/>
      <dgm:spPr/>
      <dgm:t>
        <a:bodyPr/>
        <a:lstStyle/>
        <a:p>
          <a:endParaRPr lang="en-US"/>
        </a:p>
      </dgm:t>
    </dgm:pt>
    <dgm:pt modelId="{8B0807F5-5EDA-4D83-80F4-019C93F28B1C}" type="pres">
      <dgm:prSet presAssocID="{65F4AA33-6170-47C2-A51C-CE22AF252ED4}" presName="cycle" presStyleCnt="0">
        <dgm:presLayoutVars>
          <dgm:chMax val="1"/>
          <dgm:dir/>
          <dgm:animLvl val="ctr"/>
          <dgm:resizeHandles val="exact"/>
        </dgm:presLayoutVars>
      </dgm:prSet>
      <dgm:spPr/>
      <dgm:t>
        <a:bodyPr/>
        <a:lstStyle/>
        <a:p>
          <a:endParaRPr lang="en-US"/>
        </a:p>
      </dgm:t>
    </dgm:pt>
    <dgm:pt modelId="{DBDF5124-1858-4F3A-80E0-7D60BC3AB8D0}" type="pres">
      <dgm:prSet presAssocID="{9CA43E8F-EBED-4348-9AF1-5CA943E800BB}" presName="centerShape" presStyleLbl="node0" presStyleIdx="0" presStyleCnt="1" custScaleX="158320" custScaleY="158320" custLinFactNeighborX="-17" custLinFactNeighborY="12514"/>
      <dgm:spPr/>
      <dgm:t>
        <a:bodyPr/>
        <a:lstStyle/>
        <a:p>
          <a:endParaRPr lang="en-US"/>
        </a:p>
      </dgm:t>
    </dgm:pt>
    <dgm:pt modelId="{961DEE59-866F-4057-8D56-B9FB59086DA6}" type="pres">
      <dgm:prSet presAssocID="{E654D691-748B-41C5-B35A-F79888A977CF}" presName="Name9" presStyleLbl="parChTrans1D2" presStyleIdx="0" presStyleCnt="7"/>
      <dgm:spPr/>
      <dgm:t>
        <a:bodyPr/>
        <a:lstStyle/>
        <a:p>
          <a:endParaRPr lang="en-US"/>
        </a:p>
      </dgm:t>
    </dgm:pt>
    <dgm:pt modelId="{BE27828C-9FC9-4BC2-9BC6-2C57B0C59D8A}" type="pres">
      <dgm:prSet presAssocID="{E654D691-748B-41C5-B35A-F79888A977CF}" presName="connTx" presStyleLbl="parChTrans1D2" presStyleIdx="0" presStyleCnt="7"/>
      <dgm:spPr/>
      <dgm:t>
        <a:bodyPr/>
        <a:lstStyle/>
        <a:p>
          <a:endParaRPr lang="en-US"/>
        </a:p>
      </dgm:t>
    </dgm:pt>
    <dgm:pt modelId="{6FF26CCA-8470-4C3C-B8E5-36580E1A03AC}" type="pres">
      <dgm:prSet presAssocID="{26334A6B-7E64-4508-96AE-B1F8D283E256}" presName="node" presStyleLbl="node1" presStyleIdx="0" presStyleCnt="7" custScaleX="83151" custScaleY="84010" custRadScaleRad="106179" custRadScaleInc="236843">
        <dgm:presLayoutVars>
          <dgm:bulletEnabled val="1"/>
        </dgm:presLayoutVars>
      </dgm:prSet>
      <dgm:spPr/>
      <dgm:t>
        <a:bodyPr/>
        <a:lstStyle/>
        <a:p>
          <a:endParaRPr lang="en-US"/>
        </a:p>
      </dgm:t>
    </dgm:pt>
    <dgm:pt modelId="{F44B8818-B610-4385-ABAC-676BE9575B77}" type="pres">
      <dgm:prSet presAssocID="{1132BE51-1E46-417D-8346-A500418EDE6F}" presName="Name9" presStyleLbl="parChTrans1D2" presStyleIdx="1" presStyleCnt="7"/>
      <dgm:spPr/>
      <dgm:t>
        <a:bodyPr/>
        <a:lstStyle/>
        <a:p>
          <a:endParaRPr lang="en-US"/>
        </a:p>
      </dgm:t>
    </dgm:pt>
    <dgm:pt modelId="{EF892280-1ED0-4508-AFA4-FE38AF924DB1}" type="pres">
      <dgm:prSet presAssocID="{1132BE51-1E46-417D-8346-A500418EDE6F}" presName="connTx" presStyleLbl="parChTrans1D2" presStyleIdx="1" presStyleCnt="7"/>
      <dgm:spPr/>
      <dgm:t>
        <a:bodyPr/>
        <a:lstStyle/>
        <a:p>
          <a:endParaRPr lang="en-US"/>
        </a:p>
      </dgm:t>
    </dgm:pt>
    <dgm:pt modelId="{5BC56495-2D13-4711-A4F4-D0917F270B31}" type="pres">
      <dgm:prSet presAssocID="{4F360E15-E5D4-4103-AB90-49DBA3EE238E}" presName="node" presStyleLbl="node1" presStyleIdx="1" presStyleCnt="7" custScaleX="85926" custScaleY="79968" custRadScaleRad="126297" custRadScaleInc="322337">
        <dgm:presLayoutVars>
          <dgm:bulletEnabled val="1"/>
        </dgm:presLayoutVars>
      </dgm:prSet>
      <dgm:spPr/>
      <dgm:t>
        <a:bodyPr/>
        <a:lstStyle/>
        <a:p>
          <a:endParaRPr lang="en-US"/>
        </a:p>
      </dgm:t>
    </dgm:pt>
    <dgm:pt modelId="{EFA79608-6BA8-47CB-9085-29C1E8568C62}" type="pres">
      <dgm:prSet presAssocID="{6B53ADCE-E108-4617-86F7-B44724020BD0}" presName="Name9" presStyleLbl="parChTrans1D2" presStyleIdx="2" presStyleCnt="7"/>
      <dgm:spPr/>
      <dgm:t>
        <a:bodyPr/>
        <a:lstStyle/>
        <a:p>
          <a:endParaRPr lang="en-US"/>
        </a:p>
      </dgm:t>
    </dgm:pt>
    <dgm:pt modelId="{1BC5C00E-A4D6-4DBF-B4AD-66D4437C282E}" type="pres">
      <dgm:prSet presAssocID="{6B53ADCE-E108-4617-86F7-B44724020BD0}" presName="connTx" presStyleLbl="parChTrans1D2" presStyleIdx="2" presStyleCnt="7"/>
      <dgm:spPr/>
      <dgm:t>
        <a:bodyPr/>
        <a:lstStyle/>
        <a:p>
          <a:endParaRPr lang="en-US"/>
        </a:p>
      </dgm:t>
    </dgm:pt>
    <dgm:pt modelId="{FAEC42B3-5E8C-40D7-BBDA-B129CCA635B8}" type="pres">
      <dgm:prSet presAssocID="{A7D5E0F2-3D6E-4078-A842-7820F89822FA}" presName="node" presStyleLbl="node1" presStyleIdx="2" presStyleCnt="7" custScaleX="109855" custScaleY="112101" custRadScaleRad="102959" custRadScaleInc="-399352">
        <dgm:presLayoutVars>
          <dgm:bulletEnabled val="1"/>
        </dgm:presLayoutVars>
      </dgm:prSet>
      <dgm:spPr/>
      <dgm:t>
        <a:bodyPr/>
        <a:lstStyle/>
        <a:p>
          <a:endParaRPr lang="en-US"/>
        </a:p>
      </dgm:t>
    </dgm:pt>
    <dgm:pt modelId="{6E3C2EBF-A5B5-458C-9E83-0A8EAC305B52}" type="pres">
      <dgm:prSet presAssocID="{47B19BFA-87FA-477E-AC58-C6DEA993E495}" presName="Name9" presStyleLbl="parChTrans1D2" presStyleIdx="3" presStyleCnt="7"/>
      <dgm:spPr/>
      <dgm:t>
        <a:bodyPr/>
        <a:lstStyle/>
        <a:p>
          <a:endParaRPr lang="en-US"/>
        </a:p>
      </dgm:t>
    </dgm:pt>
    <dgm:pt modelId="{8AF4C02E-A57A-4F3F-936E-8E616F58598A}" type="pres">
      <dgm:prSet presAssocID="{47B19BFA-87FA-477E-AC58-C6DEA993E495}" presName="connTx" presStyleLbl="parChTrans1D2" presStyleIdx="3" presStyleCnt="7"/>
      <dgm:spPr/>
      <dgm:t>
        <a:bodyPr/>
        <a:lstStyle/>
        <a:p>
          <a:endParaRPr lang="en-US"/>
        </a:p>
      </dgm:t>
    </dgm:pt>
    <dgm:pt modelId="{6940B756-F87F-4C1B-8FD2-768FCBD53D7F}" type="pres">
      <dgm:prSet presAssocID="{41634D0D-065F-4CAB-91E5-9E29B35B610D}" presName="node" presStyleLbl="node1" presStyleIdx="3" presStyleCnt="7" custScaleX="118416" custScaleY="121969" custRadScaleRad="173954" custRadScaleInc="-209047">
        <dgm:presLayoutVars>
          <dgm:bulletEnabled val="1"/>
        </dgm:presLayoutVars>
      </dgm:prSet>
      <dgm:spPr/>
      <dgm:t>
        <a:bodyPr/>
        <a:lstStyle/>
        <a:p>
          <a:endParaRPr lang="en-US"/>
        </a:p>
      </dgm:t>
    </dgm:pt>
    <dgm:pt modelId="{3A72D252-524E-4DF2-A4D2-100BCA95F7DC}" type="pres">
      <dgm:prSet presAssocID="{DD9BFE63-918D-4845-8BD2-B639697487EA}" presName="Name9" presStyleLbl="parChTrans1D2" presStyleIdx="4" presStyleCnt="7"/>
      <dgm:spPr/>
      <dgm:t>
        <a:bodyPr/>
        <a:lstStyle/>
        <a:p>
          <a:endParaRPr lang="en-US"/>
        </a:p>
      </dgm:t>
    </dgm:pt>
    <dgm:pt modelId="{5FA3CE16-B831-4634-B64B-20BA1BBBBB63}" type="pres">
      <dgm:prSet presAssocID="{DD9BFE63-918D-4845-8BD2-B639697487EA}" presName="connTx" presStyleLbl="parChTrans1D2" presStyleIdx="4" presStyleCnt="7"/>
      <dgm:spPr/>
      <dgm:t>
        <a:bodyPr/>
        <a:lstStyle/>
        <a:p>
          <a:endParaRPr lang="en-US"/>
        </a:p>
      </dgm:t>
    </dgm:pt>
    <dgm:pt modelId="{58C16B1A-7034-409D-933F-3FB33C8F34E6}" type="pres">
      <dgm:prSet presAssocID="{D058BD4D-47FA-4D82-AE6D-591C0A9F37B5}" presName="node" presStyleLbl="node1" presStyleIdx="4" presStyleCnt="7" custRadScaleRad="188191" custRadScaleInc="-504858">
        <dgm:presLayoutVars>
          <dgm:bulletEnabled val="1"/>
        </dgm:presLayoutVars>
      </dgm:prSet>
      <dgm:spPr>
        <a:prstGeom prst="rect">
          <a:avLst/>
        </a:prstGeom>
      </dgm:spPr>
      <dgm:t>
        <a:bodyPr/>
        <a:lstStyle/>
        <a:p>
          <a:endParaRPr lang="en-US"/>
        </a:p>
      </dgm:t>
    </dgm:pt>
    <dgm:pt modelId="{393AB07D-9749-4BBD-B819-3FB10D16922D}" type="pres">
      <dgm:prSet presAssocID="{25568166-5F83-480B-972D-0BA1F8DEE5EA}" presName="Name9" presStyleLbl="parChTrans1D2" presStyleIdx="5" presStyleCnt="7"/>
      <dgm:spPr/>
      <dgm:t>
        <a:bodyPr/>
        <a:lstStyle/>
        <a:p>
          <a:endParaRPr lang="en-US"/>
        </a:p>
      </dgm:t>
    </dgm:pt>
    <dgm:pt modelId="{4B4212C6-87EC-416C-8C47-0C3AC1F4625A}" type="pres">
      <dgm:prSet presAssocID="{25568166-5F83-480B-972D-0BA1F8DEE5EA}" presName="connTx" presStyleLbl="parChTrans1D2" presStyleIdx="5" presStyleCnt="7"/>
      <dgm:spPr/>
      <dgm:t>
        <a:bodyPr/>
        <a:lstStyle/>
        <a:p>
          <a:endParaRPr lang="en-US"/>
        </a:p>
      </dgm:t>
    </dgm:pt>
    <dgm:pt modelId="{0D37141A-2C71-4CE3-90FB-B4981B4DF884}" type="pres">
      <dgm:prSet presAssocID="{21246200-55E6-4D83-83AF-2AC3B21D744F}" presName="node" presStyleLbl="node1" presStyleIdx="5" presStyleCnt="7" custScaleX="100115" custScaleY="96090" custRadScaleRad="129672" custRadScaleInc="-17656">
        <dgm:presLayoutVars>
          <dgm:bulletEnabled val="1"/>
        </dgm:presLayoutVars>
      </dgm:prSet>
      <dgm:spPr/>
      <dgm:t>
        <a:bodyPr/>
        <a:lstStyle/>
        <a:p>
          <a:endParaRPr lang="en-US"/>
        </a:p>
      </dgm:t>
    </dgm:pt>
    <dgm:pt modelId="{4CECC4EC-80AD-4E33-A1F0-02035801E9A4}" type="pres">
      <dgm:prSet presAssocID="{6F0E8608-D8CB-4717-A1D3-DE4766AC67B8}" presName="Name9" presStyleLbl="parChTrans1D2" presStyleIdx="6" presStyleCnt="7"/>
      <dgm:spPr/>
      <dgm:t>
        <a:bodyPr/>
        <a:lstStyle/>
        <a:p>
          <a:endParaRPr lang="en-US"/>
        </a:p>
      </dgm:t>
    </dgm:pt>
    <dgm:pt modelId="{E9639E80-B6AA-4A37-A3AF-F4A2A9276321}" type="pres">
      <dgm:prSet presAssocID="{6F0E8608-D8CB-4717-A1D3-DE4766AC67B8}" presName="connTx" presStyleLbl="parChTrans1D2" presStyleIdx="6" presStyleCnt="7"/>
      <dgm:spPr/>
      <dgm:t>
        <a:bodyPr/>
        <a:lstStyle/>
        <a:p>
          <a:endParaRPr lang="en-US"/>
        </a:p>
      </dgm:t>
    </dgm:pt>
    <dgm:pt modelId="{E3474608-EDDD-4EE8-BAC5-4E59476CB7D6}" type="pres">
      <dgm:prSet presAssocID="{32F029F0-4519-4626-A6AD-9CECF96E5506}" presName="node" presStyleLbl="node1" presStyleIdx="6" presStyleCnt="7" custScaleX="109843" custScaleY="107421" custRadScaleRad="117799" custRadScaleInc="-31130">
        <dgm:presLayoutVars>
          <dgm:bulletEnabled val="1"/>
        </dgm:presLayoutVars>
      </dgm:prSet>
      <dgm:spPr/>
      <dgm:t>
        <a:bodyPr/>
        <a:lstStyle/>
        <a:p>
          <a:endParaRPr lang="en-US"/>
        </a:p>
      </dgm:t>
    </dgm:pt>
  </dgm:ptLst>
  <dgm:cxnLst>
    <dgm:cxn modelId="{DAB6685A-96E9-44E6-BBD3-42D6B8B85726}" type="presOf" srcId="{E654D691-748B-41C5-B35A-F79888A977CF}" destId="{BE27828C-9FC9-4BC2-9BC6-2C57B0C59D8A}" srcOrd="1" destOrd="0" presId="urn:microsoft.com/office/officeart/2005/8/layout/radial1"/>
    <dgm:cxn modelId="{95FEC55C-6452-4ECC-9FFF-76E7E73AA496}" type="presOf" srcId="{41634D0D-065F-4CAB-91E5-9E29B35B610D}" destId="{6940B756-F87F-4C1B-8FD2-768FCBD53D7F}" srcOrd="0" destOrd="0" presId="urn:microsoft.com/office/officeart/2005/8/layout/radial1"/>
    <dgm:cxn modelId="{923BC7C9-7BB1-4A63-A7DB-E85CB53437BF}" srcId="{9CA43E8F-EBED-4348-9AF1-5CA943E800BB}" destId="{4F360E15-E5D4-4103-AB90-49DBA3EE238E}" srcOrd="1" destOrd="0" parTransId="{1132BE51-1E46-417D-8346-A500418EDE6F}" sibTransId="{680C1A7C-E255-43CE-8BA8-25DCC1268416}"/>
    <dgm:cxn modelId="{2C6D2A0C-BE5F-4FA4-A2F5-C11D18A9679C}" srcId="{9CA43E8F-EBED-4348-9AF1-5CA943E800BB}" destId="{D058BD4D-47FA-4D82-AE6D-591C0A9F37B5}" srcOrd="4" destOrd="0" parTransId="{DD9BFE63-918D-4845-8BD2-B639697487EA}" sibTransId="{EF837E56-2EF6-4DE1-B1C9-1D18A5EF47CD}"/>
    <dgm:cxn modelId="{527DFDBF-6FDE-46A3-BEB4-4BE226A3797D}" type="presOf" srcId="{47B19BFA-87FA-477E-AC58-C6DEA993E495}" destId="{8AF4C02E-A57A-4F3F-936E-8E616F58598A}" srcOrd="1" destOrd="0" presId="urn:microsoft.com/office/officeart/2005/8/layout/radial1"/>
    <dgm:cxn modelId="{7D0B7EEF-6CE2-43AA-89A1-D11198976C9C}" type="presOf" srcId="{6F0E8608-D8CB-4717-A1D3-DE4766AC67B8}" destId="{4CECC4EC-80AD-4E33-A1F0-02035801E9A4}" srcOrd="0" destOrd="0" presId="urn:microsoft.com/office/officeart/2005/8/layout/radial1"/>
    <dgm:cxn modelId="{DA677A89-1551-4A7A-A4A7-E2CC3CC79AE6}" type="presOf" srcId="{A7D5E0F2-3D6E-4078-A842-7820F89822FA}" destId="{FAEC42B3-5E8C-40D7-BBDA-B129CCA635B8}" srcOrd="0" destOrd="0" presId="urn:microsoft.com/office/officeart/2005/8/layout/radial1"/>
    <dgm:cxn modelId="{AC713895-F095-49EF-A455-A91920DF2862}" type="presOf" srcId="{25568166-5F83-480B-972D-0BA1F8DEE5EA}" destId="{393AB07D-9749-4BBD-B819-3FB10D16922D}" srcOrd="0" destOrd="0" presId="urn:microsoft.com/office/officeart/2005/8/layout/radial1"/>
    <dgm:cxn modelId="{4EE855EB-0CFD-4D45-A560-81FFB31673E6}" type="presOf" srcId="{1132BE51-1E46-417D-8346-A500418EDE6F}" destId="{F44B8818-B610-4385-ABAC-676BE9575B77}" srcOrd="0" destOrd="0" presId="urn:microsoft.com/office/officeart/2005/8/layout/radial1"/>
    <dgm:cxn modelId="{EBAD2385-FC1E-4774-B8D9-FC8324FACC48}" type="presOf" srcId="{9CA43E8F-EBED-4348-9AF1-5CA943E800BB}" destId="{DBDF5124-1858-4F3A-80E0-7D60BC3AB8D0}" srcOrd="0" destOrd="0" presId="urn:microsoft.com/office/officeart/2005/8/layout/radial1"/>
    <dgm:cxn modelId="{5E71F3BC-EB19-4FF4-ABDF-347DF63229C6}" type="presOf" srcId="{26334A6B-7E64-4508-96AE-B1F8D283E256}" destId="{6FF26CCA-8470-4C3C-B8E5-36580E1A03AC}" srcOrd="0" destOrd="0" presId="urn:microsoft.com/office/officeart/2005/8/layout/radial1"/>
    <dgm:cxn modelId="{435BF377-9E36-49C0-BDFA-452A7F32C263}" type="presOf" srcId="{25568166-5F83-480B-972D-0BA1F8DEE5EA}" destId="{4B4212C6-87EC-416C-8C47-0C3AC1F4625A}" srcOrd="1" destOrd="0" presId="urn:microsoft.com/office/officeart/2005/8/layout/radial1"/>
    <dgm:cxn modelId="{13F8AEDD-F2ED-44F3-BE34-D36C10BE6905}" srcId="{65F4AA33-6170-47C2-A51C-CE22AF252ED4}" destId="{9CA43E8F-EBED-4348-9AF1-5CA943E800BB}" srcOrd="0" destOrd="0" parTransId="{BB6C207C-F1EE-4AB5-9421-E93091784276}" sibTransId="{BBBC9F2B-7B53-455F-AE2D-E9B42AC2A47F}"/>
    <dgm:cxn modelId="{F745D22C-3BB5-415C-99BD-D0C6E56DDD5D}" type="presOf" srcId="{6B53ADCE-E108-4617-86F7-B44724020BD0}" destId="{1BC5C00E-A4D6-4DBF-B4AD-66D4437C282E}" srcOrd="1" destOrd="0" presId="urn:microsoft.com/office/officeart/2005/8/layout/radial1"/>
    <dgm:cxn modelId="{52815C1A-160B-4F40-97AF-228E4E888DB5}" type="presOf" srcId="{47B19BFA-87FA-477E-AC58-C6DEA993E495}" destId="{6E3C2EBF-A5B5-458C-9E83-0A8EAC305B52}" srcOrd="0" destOrd="0" presId="urn:microsoft.com/office/officeart/2005/8/layout/radial1"/>
    <dgm:cxn modelId="{D8D897B4-4810-4C9B-9848-DD050DC79625}" srcId="{9CA43E8F-EBED-4348-9AF1-5CA943E800BB}" destId="{26334A6B-7E64-4508-96AE-B1F8D283E256}" srcOrd="0" destOrd="0" parTransId="{E654D691-748B-41C5-B35A-F79888A977CF}" sibTransId="{E830E2DC-17F1-48FB-AB8C-E336BFFAE9A8}"/>
    <dgm:cxn modelId="{2E736A8E-1916-4D64-AA7E-287F294D7DF4}" type="presOf" srcId="{DD9BFE63-918D-4845-8BD2-B639697487EA}" destId="{5FA3CE16-B831-4634-B64B-20BA1BBBBB63}" srcOrd="1" destOrd="0" presId="urn:microsoft.com/office/officeart/2005/8/layout/radial1"/>
    <dgm:cxn modelId="{7ED2ECCE-65B9-4C7D-98C5-FBEA309CDD7C}" type="presOf" srcId="{65F4AA33-6170-47C2-A51C-CE22AF252ED4}" destId="{8B0807F5-5EDA-4D83-80F4-019C93F28B1C}" srcOrd="0" destOrd="0" presId="urn:microsoft.com/office/officeart/2005/8/layout/radial1"/>
    <dgm:cxn modelId="{E662ACF7-BC2E-481B-B0A2-A2E3BCE76538}" srcId="{9CA43E8F-EBED-4348-9AF1-5CA943E800BB}" destId="{41634D0D-065F-4CAB-91E5-9E29B35B610D}" srcOrd="3" destOrd="0" parTransId="{47B19BFA-87FA-477E-AC58-C6DEA993E495}" sibTransId="{3B13F5CB-5063-4299-80D2-019E7D6FD8C1}"/>
    <dgm:cxn modelId="{5D57A818-1A19-4228-BEB9-C4614CAC7270}" type="presOf" srcId="{4F360E15-E5D4-4103-AB90-49DBA3EE238E}" destId="{5BC56495-2D13-4711-A4F4-D0917F270B31}" srcOrd="0" destOrd="0" presId="urn:microsoft.com/office/officeart/2005/8/layout/radial1"/>
    <dgm:cxn modelId="{837201A4-8D94-49A1-B7E8-5F57A276AA91}" type="presOf" srcId="{E654D691-748B-41C5-B35A-F79888A977CF}" destId="{961DEE59-866F-4057-8D56-B9FB59086DA6}" srcOrd="0" destOrd="0" presId="urn:microsoft.com/office/officeart/2005/8/layout/radial1"/>
    <dgm:cxn modelId="{D6E80BF8-5009-4F94-8B8B-AD313F20E579}" type="presOf" srcId="{D058BD4D-47FA-4D82-AE6D-591C0A9F37B5}" destId="{58C16B1A-7034-409D-933F-3FB33C8F34E6}" srcOrd="0" destOrd="0" presId="urn:microsoft.com/office/officeart/2005/8/layout/radial1"/>
    <dgm:cxn modelId="{C6E872E2-6ECA-48DC-9E97-31A784DFB802}" type="presOf" srcId="{21246200-55E6-4D83-83AF-2AC3B21D744F}" destId="{0D37141A-2C71-4CE3-90FB-B4981B4DF884}" srcOrd="0" destOrd="0" presId="urn:microsoft.com/office/officeart/2005/8/layout/radial1"/>
    <dgm:cxn modelId="{48ECAA4A-658E-4EED-9E98-CA15D2CDDA62}" type="presOf" srcId="{32F029F0-4519-4626-A6AD-9CECF96E5506}" destId="{E3474608-EDDD-4EE8-BAC5-4E59476CB7D6}" srcOrd="0" destOrd="0" presId="urn:microsoft.com/office/officeart/2005/8/layout/radial1"/>
    <dgm:cxn modelId="{C5BE9F26-9767-4DAC-95AE-0B15F4CDE588}" srcId="{9CA43E8F-EBED-4348-9AF1-5CA943E800BB}" destId="{21246200-55E6-4D83-83AF-2AC3B21D744F}" srcOrd="5" destOrd="0" parTransId="{25568166-5F83-480B-972D-0BA1F8DEE5EA}" sibTransId="{85B5FA4B-CE73-495E-A568-DFADEBC89C2E}"/>
    <dgm:cxn modelId="{511B5124-7097-4EAC-86AF-A9FA957AD37A}" type="presOf" srcId="{1132BE51-1E46-417D-8346-A500418EDE6F}" destId="{EF892280-1ED0-4508-AFA4-FE38AF924DB1}" srcOrd="1" destOrd="0" presId="urn:microsoft.com/office/officeart/2005/8/layout/radial1"/>
    <dgm:cxn modelId="{C9DB75FE-D913-4355-AF60-CA8613F7DD19}" srcId="{9CA43E8F-EBED-4348-9AF1-5CA943E800BB}" destId="{A7D5E0F2-3D6E-4078-A842-7820F89822FA}" srcOrd="2" destOrd="0" parTransId="{6B53ADCE-E108-4617-86F7-B44724020BD0}" sibTransId="{5EF9889A-320F-4436-8F6B-F462D8BE6184}"/>
    <dgm:cxn modelId="{027791F4-03F2-48B9-9854-B2BCBE3A7DD4}" srcId="{9CA43E8F-EBED-4348-9AF1-5CA943E800BB}" destId="{32F029F0-4519-4626-A6AD-9CECF96E5506}" srcOrd="6" destOrd="0" parTransId="{6F0E8608-D8CB-4717-A1D3-DE4766AC67B8}" sibTransId="{10BCA58D-3B60-4386-8F96-1943C4CC9E04}"/>
    <dgm:cxn modelId="{A0E3D7F4-3B46-4015-9ABD-338C65D1D089}" type="presOf" srcId="{6F0E8608-D8CB-4717-A1D3-DE4766AC67B8}" destId="{E9639E80-B6AA-4A37-A3AF-F4A2A9276321}" srcOrd="1" destOrd="0" presId="urn:microsoft.com/office/officeart/2005/8/layout/radial1"/>
    <dgm:cxn modelId="{D4BD7FCB-3586-4C5B-BE98-E9413156D09A}" type="presOf" srcId="{6B53ADCE-E108-4617-86F7-B44724020BD0}" destId="{EFA79608-6BA8-47CB-9085-29C1E8568C62}" srcOrd="0" destOrd="0" presId="urn:microsoft.com/office/officeart/2005/8/layout/radial1"/>
    <dgm:cxn modelId="{85BAD13E-BB45-4FE3-A97C-A4852E49FBF8}" type="presOf" srcId="{DD9BFE63-918D-4845-8BD2-B639697487EA}" destId="{3A72D252-524E-4DF2-A4D2-100BCA95F7DC}" srcOrd="0" destOrd="0" presId="urn:microsoft.com/office/officeart/2005/8/layout/radial1"/>
    <dgm:cxn modelId="{4848BEC8-408E-40E0-9761-B0A224E9FF32}" type="presParOf" srcId="{8B0807F5-5EDA-4D83-80F4-019C93F28B1C}" destId="{DBDF5124-1858-4F3A-80E0-7D60BC3AB8D0}" srcOrd="0" destOrd="0" presId="urn:microsoft.com/office/officeart/2005/8/layout/radial1"/>
    <dgm:cxn modelId="{4ECBD5DF-6043-448C-8B94-C4A27EBFCE70}" type="presParOf" srcId="{8B0807F5-5EDA-4D83-80F4-019C93F28B1C}" destId="{961DEE59-866F-4057-8D56-B9FB59086DA6}" srcOrd="1" destOrd="0" presId="urn:microsoft.com/office/officeart/2005/8/layout/radial1"/>
    <dgm:cxn modelId="{932DDD05-4ABD-4EE3-BD88-F4704FFFDC44}" type="presParOf" srcId="{961DEE59-866F-4057-8D56-B9FB59086DA6}" destId="{BE27828C-9FC9-4BC2-9BC6-2C57B0C59D8A}" srcOrd="0" destOrd="0" presId="urn:microsoft.com/office/officeart/2005/8/layout/radial1"/>
    <dgm:cxn modelId="{32FAD2DC-F90B-406F-8238-6FF396261150}" type="presParOf" srcId="{8B0807F5-5EDA-4D83-80F4-019C93F28B1C}" destId="{6FF26CCA-8470-4C3C-B8E5-36580E1A03AC}" srcOrd="2" destOrd="0" presId="urn:microsoft.com/office/officeart/2005/8/layout/radial1"/>
    <dgm:cxn modelId="{EE306E98-7B28-4486-84F0-370E1A3CF8D5}" type="presParOf" srcId="{8B0807F5-5EDA-4D83-80F4-019C93F28B1C}" destId="{F44B8818-B610-4385-ABAC-676BE9575B77}" srcOrd="3" destOrd="0" presId="urn:microsoft.com/office/officeart/2005/8/layout/radial1"/>
    <dgm:cxn modelId="{D3AC59D4-0A00-472D-A391-A055FECF7470}" type="presParOf" srcId="{F44B8818-B610-4385-ABAC-676BE9575B77}" destId="{EF892280-1ED0-4508-AFA4-FE38AF924DB1}" srcOrd="0" destOrd="0" presId="urn:microsoft.com/office/officeart/2005/8/layout/radial1"/>
    <dgm:cxn modelId="{52E5C34B-ECA0-45BA-B436-9768E12E5B5E}" type="presParOf" srcId="{8B0807F5-5EDA-4D83-80F4-019C93F28B1C}" destId="{5BC56495-2D13-4711-A4F4-D0917F270B31}" srcOrd="4" destOrd="0" presId="urn:microsoft.com/office/officeart/2005/8/layout/radial1"/>
    <dgm:cxn modelId="{D9CB1122-C35A-4AD4-935F-4E2E2B48C5B7}" type="presParOf" srcId="{8B0807F5-5EDA-4D83-80F4-019C93F28B1C}" destId="{EFA79608-6BA8-47CB-9085-29C1E8568C62}" srcOrd="5" destOrd="0" presId="urn:microsoft.com/office/officeart/2005/8/layout/radial1"/>
    <dgm:cxn modelId="{CE70B9D4-E4A4-410C-BBA3-582D2F68A219}" type="presParOf" srcId="{EFA79608-6BA8-47CB-9085-29C1E8568C62}" destId="{1BC5C00E-A4D6-4DBF-B4AD-66D4437C282E}" srcOrd="0" destOrd="0" presId="urn:microsoft.com/office/officeart/2005/8/layout/radial1"/>
    <dgm:cxn modelId="{B7345B45-2FB8-41B1-9543-F1BBD7D5D2A2}" type="presParOf" srcId="{8B0807F5-5EDA-4D83-80F4-019C93F28B1C}" destId="{FAEC42B3-5E8C-40D7-BBDA-B129CCA635B8}" srcOrd="6" destOrd="0" presId="urn:microsoft.com/office/officeart/2005/8/layout/radial1"/>
    <dgm:cxn modelId="{2A502B17-1B94-4D97-B4FF-36641EDC8713}" type="presParOf" srcId="{8B0807F5-5EDA-4D83-80F4-019C93F28B1C}" destId="{6E3C2EBF-A5B5-458C-9E83-0A8EAC305B52}" srcOrd="7" destOrd="0" presId="urn:microsoft.com/office/officeart/2005/8/layout/radial1"/>
    <dgm:cxn modelId="{1E8457DB-1D84-4A0C-B417-8D4DC57CBC22}" type="presParOf" srcId="{6E3C2EBF-A5B5-458C-9E83-0A8EAC305B52}" destId="{8AF4C02E-A57A-4F3F-936E-8E616F58598A}" srcOrd="0" destOrd="0" presId="urn:microsoft.com/office/officeart/2005/8/layout/radial1"/>
    <dgm:cxn modelId="{A25A1E73-8219-4E79-AF98-3C53AE6FE3E3}" type="presParOf" srcId="{8B0807F5-5EDA-4D83-80F4-019C93F28B1C}" destId="{6940B756-F87F-4C1B-8FD2-768FCBD53D7F}" srcOrd="8" destOrd="0" presId="urn:microsoft.com/office/officeart/2005/8/layout/radial1"/>
    <dgm:cxn modelId="{A0A50183-43A9-41D7-920E-7F1066B40699}" type="presParOf" srcId="{8B0807F5-5EDA-4D83-80F4-019C93F28B1C}" destId="{3A72D252-524E-4DF2-A4D2-100BCA95F7DC}" srcOrd="9" destOrd="0" presId="urn:microsoft.com/office/officeart/2005/8/layout/radial1"/>
    <dgm:cxn modelId="{DF7C8D84-E455-4D7A-AE96-F439550DCFCF}" type="presParOf" srcId="{3A72D252-524E-4DF2-A4D2-100BCA95F7DC}" destId="{5FA3CE16-B831-4634-B64B-20BA1BBBBB63}" srcOrd="0" destOrd="0" presId="urn:microsoft.com/office/officeart/2005/8/layout/radial1"/>
    <dgm:cxn modelId="{E922ECC9-3F85-445B-AC15-3C2E1DBA70A4}" type="presParOf" srcId="{8B0807F5-5EDA-4D83-80F4-019C93F28B1C}" destId="{58C16B1A-7034-409D-933F-3FB33C8F34E6}" srcOrd="10" destOrd="0" presId="urn:microsoft.com/office/officeart/2005/8/layout/radial1"/>
    <dgm:cxn modelId="{1133CBAA-C67A-45F4-9B86-82DF75697EB0}" type="presParOf" srcId="{8B0807F5-5EDA-4D83-80F4-019C93F28B1C}" destId="{393AB07D-9749-4BBD-B819-3FB10D16922D}" srcOrd="11" destOrd="0" presId="urn:microsoft.com/office/officeart/2005/8/layout/radial1"/>
    <dgm:cxn modelId="{9C3FA2D3-82B9-4176-ADAD-B437889FB2E8}" type="presParOf" srcId="{393AB07D-9749-4BBD-B819-3FB10D16922D}" destId="{4B4212C6-87EC-416C-8C47-0C3AC1F4625A}" srcOrd="0" destOrd="0" presId="urn:microsoft.com/office/officeart/2005/8/layout/radial1"/>
    <dgm:cxn modelId="{9D8FB0BF-A855-4206-AAF3-F872E46EB43C}" type="presParOf" srcId="{8B0807F5-5EDA-4D83-80F4-019C93F28B1C}" destId="{0D37141A-2C71-4CE3-90FB-B4981B4DF884}" srcOrd="12" destOrd="0" presId="urn:microsoft.com/office/officeart/2005/8/layout/radial1"/>
    <dgm:cxn modelId="{FEB9E2A6-18DA-4242-8886-C317E4BBDBB4}" type="presParOf" srcId="{8B0807F5-5EDA-4D83-80F4-019C93F28B1C}" destId="{4CECC4EC-80AD-4E33-A1F0-02035801E9A4}" srcOrd="13" destOrd="0" presId="urn:microsoft.com/office/officeart/2005/8/layout/radial1"/>
    <dgm:cxn modelId="{A0ABDC1A-6314-4A15-BC39-ECA94E05FA0B}" type="presParOf" srcId="{4CECC4EC-80AD-4E33-A1F0-02035801E9A4}" destId="{E9639E80-B6AA-4A37-A3AF-F4A2A9276321}" srcOrd="0" destOrd="0" presId="urn:microsoft.com/office/officeart/2005/8/layout/radial1"/>
    <dgm:cxn modelId="{142DE0E5-8226-40FD-9CA4-8560A835C93A}" type="presParOf" srcId="{8B0807F5-5EDA-4D83-80F4-019C93F28B1C}" destId="{E3474608-EDDD-4EE8-BAC5-4E59476CB7D6}"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3511DF-7874-46AF-8FF7-8CF0437C6BDE}" type="doc">
      <dgm:prSet loTypeId="urn:microsoft.com/office/officeart/2005/8/layout/pyramid3" loCatId="pyramid" qsTypeId="urn:microsoft.com/office/officeart/2005/8/quickstyle/simple1" qsCatId="simple" csTypeId="urn:microsoft.com/office/officeart/2005/8/colors/accent1_2" csCatId="accent1" phldr="1"/>
      <dgm:spPr/>
    </dgm:pt>
    <dgm:pt modelId="{B7C20FF5-DE29-4063-B9AD-CAA5D4CDFA7A}">
      <dgm:prSet phldrT="[Text]" custT="1"/>
      <dgm:spPr>
        <a:solidFill>
          <a:schemeClr val="accent2">
            <a:lumMod val="60000"/>
            <a:lumOff val="40000"/>
          </a:schemeClr>
        </a:solidFill>
      </dgm:spPr>
      <dgm:t>
        <a:bodyPr/>
        <a:lstStyle/>
        <a:p>
          <a:r>
            <a:rPr lang="en-US" sz="4400" dirty="0" smtClean="0"/>
            <a:t>CITES</a:t>
          </a:r>
          <a:r>
            <a:rPr lang="en-US" sz="3200" dirty="0" smtClean="0"/>
            <a:t> </a:t>
          </a:r>
          <a:r>
            <a:rPr lang="en-US" sz="2400" dirty="0" smtClean="0"/>
            <a:t>(Convention on Int’l Trade in Endangered Species of Wild Fauna and Flora) </a:t>
          </a:r>
          <a:endParaRPr lang="en-US" sz="2400" dirty="0"/>
        </a:p>
      </dgm:t>
    </dgm:pt>
    <dgm:pt modelId="{D75447BD-BF2F-4D0E-A541-119032F4DF56}" type="parTrans" cxnId="{38525FFA-F5A7-4B5D-A8E2-6AEBC5E1D9F6}">
      <dgm:prSet/>
      <dgm:spPr/>
      <dgm:t>
        <a:bodyPr/>
        <a:lstStyle/>
        <a:p>
          <a:endParaRPr lang="en-US"/>
        </a:p>
      </dgm:t>
    </dgm:pt>
    <dgm:pt modelId="{7C06D0FC-BB56-417F-BECD-FA716D286474}" type="sibTrans" cxnId="{38525FFA-F5A7-4B5D-A8E2-6AEBC5E1D9F6}">
      <dgm:prSet/>
      <dgm:spPr/>
      <dgm:t>
        <a:bodyPr/>
        <a:lstStyle/>
        <a:p>
          <a:endParaRPr lang="en-US"/>
        </a:p>
      </dgm:t>
    </dgm:pt>
    <dgm:pt modelId="{18FF5BF1-00C5-47C0-9196-166E79D99D44}">
      <dgm:prSet phldrT="[Text]" custT="1"/>
      <dgm:spPr/>
      <dgm:t>
        <a:bodyPr/>
        <a:lstStyle/>
        <a:p>
          <a:r>
            <a:rPr lang="en-US" sz="3600" dirty="0" smtClean="0"/>
            <a:t>Endangered Species Act; Lacey Act</a:t>
          </a:r>
          <a:endParaRPr lang="en-US" sz="3600" dirty="0"/>
        </a:p>
      </dgm:t>
    </dgm:pt>
    <dgm:pt modelId="{53BD8A41-02CE-43B4-B99C-5F62DD055B17}" type="parTrans" cxnId="{54DE87C3-E6C1-4737-A688-DB88E7F96277}">
      <dgm:prSet/>
      <dgm:spPr/>
      <dgm:t>
        <a:bodyPr/>
        <a:lstStyle/>
        <a:p>
          <a:endParaRPr lang="en-US"/>
        </a:p>
      </dgm:t>
    </dgm:pt>
    <dgm:pt modelId="{C791C9CA-1E21-4745-8660-D18CE07FFB87}" type="sibTrans" cxnId="{54DE87C3-E6C1-4737-A688-DB88E7F96277}">
      <dgm:prSet/>
      <dgm:spPr/>
      <dgm:t>
        <a:bodyPr/>
        <a:lstStyle/>
        <a:p>
          <a:endParaRPr lang="en-US"/>
        </a:p>
      </dgm:t>
    </dgm:pt>
    <dgm:pt modelId="{3BF7C382-F943-4C15-8FF0-36046D196C18}">
      <dgm:prSet phldrT="[Text]" custT="1"/>
      <dgm:spPr>
        <a:solidFill>
          <a:schemeClr val="accent6">
            <a:lumMod val="40000"/>
            <a:lumOff val="60000"/>
          </a:schemeClr>
        </a:solidFill>
      </dgm:spPr>
      <dgm:t>
        <a:bodyPr/>
        <a:lstStyle/>
        <a:p>
          <a:pPr>
            <a:lnSpc>
              <a:spcPct val="100000"/>
            </a:lnSpc>
            <a:spcAft>
              <a:spcPts val="10"/>
            </a:spcAft>
          </a:pPr>
          <a:r>
            <a:rPr lang="en-US" sz="2800" dirty="0" smtClean="0"/>
            <a:t>State </a:t>
          </a:r>
        </a:p>
        <a:p>
          <a:pPr>
            <a:lnSpc>
              <a:spcPct val="100000"/>
            </a:lnSpc>
            <a:spcAft>
              <a:spcPts val="10"/>
            </a:spcAft>
          </a:pPr>
          <a:r>
            <a:rPr lang="en-US" sz="2800" dirty="0" smtClean="0"/>
            <a:t>Laws </a:t>
          </a:r>
          <a:endParaRPr lang="en-US" sz="2800" dirty="0"/>
        </a:p>
      </dgm:t>
    </dgm:pt>
    <dgm:pt modelId="{2AF603F3-BA5D-4982-B924-F6DB9D60203A}" type="parTrans" cxnId="{08B4467C-0F12-46C4-BF71-9E3884877C98}">
      <dgm:prSet/>
      <dgm:spPr/>
      <dgm:t>
        <a:bodyPr/>
        <a:lstStyle/>
        <a:p>
          <a:endParaRPr lang="en-US"/>
        </a:p>
      </dgm:t>
    </dgm:pt>
    <dgm:pt modelId="{027546A6-377D-4746-9472-454CC9628187}" type="sibTrans" cxnId="{08B4467C-0F12-46C4-BF71-9E3884877C98}">
      <dgm:prSet/>
      <dgm:spPr/>
      <dgm:t>
        <a:bodyPr/>
        <a:lstStyle/>
        <a:p>
          <a:endParaRPr lang="en-US"/>
        </a:p>
      </dgm:t>
    </dgm:pt>
    <dgm:pt modelId="{C0EF29F8-942D-4285-A23D-BF140E98DB85}" type="pres">
      <dgm:prSet presAssocID="{273511DF-7874-46AF-8FF7-8CF0437C6BDE}" presName="Name0" presStyleCnt="0">
        <dgm:presLayoutVars>
          <dgm:dir/>
          <dgm:animLvl val="lvl"/>
          <dgm:resizeHandles val="exact"/>
        </dgm:presLayoutVars>
      </dgm:prSet>
      <dgm:spPr/>
    </dgm:pt>
    <dgm:pt modelId="{83FA15A6-338B-457C-A96E-FA1B6C9A2FD0}" type="pres">
      <dgm:prSet presAssocID="{B7C20FF5-DE29-4063-B9AD-CAA5D4CDFA7A}" presName="Name8" presStyleCnt="0"/>
      <dgm:spPr/>
    </dgm:pt>
    <dgm:pt modelId="{10723511-2B4A-441D-B521-69E2153C849A}" type="pres">
      <dgm:prSet presAssocID="{B7C20FF5-DE29-4063-B9AD-CAA5D4CDFA7A}" presName="level" presStyleLbl="node1" presStyleIdx="0" presStyleCnt="3">
        <dgm:presLayoutVars>
          <dgm:chMax val="1"/>
          <dgm:bulletEnabled val="1"/>
        </dgm:presLayoutVars>
      </dgm:prSet>
      <dgm:spPr/>
      <dgm:t>
        <a:bodyPr/>
        <a:lstStyle/>
        <a:p>
          <a:endParaRPr lang="en-US"/>
        </a:p>
      </dgm:t>
    </dgm:pt>
    <dgm:pt modelId="{A97F0439-7B78-4375-99CF-1965B734B8CE}" type="pres">
      <dgm:prSet presAssocID="{B7C20FF5-DE29-4063-B9AD-CAA5D4CDFA7A}" presName="levelTx" presStyleLbl="revTx" presStyleIdx="0" presStyleCnt="0">
        <dgm:presLayoutVars>
          <dgm:chMax val="1"/>
          <dgm:bulletEnabled val="1"/>
        </dgm:presLayoutVars>
      </dgm:prSet>
      <dgm:spPr/>
      <dgm:t>
        <a:bodyPr/>
        <a:lstStyle/>
        <a:p>
          <a:endParaRPr lang="en-US"/>
        </a:p>
      </dgm:t>
    </dgm:pt>
    <dgm:pt modelId="{538BC94A-4C9A-4699-8ADC-0CCE3140BB62}" type="pres">
      <dgm:prSet presAssocID="{18FF5BF1-00C5-47C0-9196-166E79D99D44}" presName="Name8" presStyleCnt="0"/>
      <dgm:spPr/>
    </dgm:pt>
    <dgm:pt modelId="{F595A253-81FD-4F9D-BF76-F375CB74B54D}" type="pres">
      <dgm:prSet presAssocID="{18FF5BF1-00C5-47C0-9196-166E79D99D44}" presName="level" presStyleLbl="node1" presStyleIdx="1" presStyleCnt="3">
        <dgm:presLayoutVars>
          <dgm:chMax val="1"/>
          <dgm:bulletEnabled val="1"/>
        </dgm:presLayoutVars>
      </dgm:prSet>
      <dgm:spPr/>
      <dgm:t>
        <a:bodyPr/>
        <a:lstStyle/>
        <a:p>
          <a:endParaRPr lang="en-US"/>
        </a:p>
      </dgm:t>
    </dgm:pt>
    <dgm:pt modelId="{E7F5CFEA-656C-4133-A19B-0C00D559BB34}" type="pres">
      <dgm:prSet presAssocID="{18FF5BF1-00C5-47C0-9196-166E79D99D44}" presName="levelTx" presStyleLbl="revTx" presStyleIdx="0" presStyleCnt="0">
        <dgm:presLayoutVars>
          <dgm:chMax val="1"/>
          <dgm:bulletEnabled val="1"/>
        </dgm:presLayoutVars>
      </dgm:prSet>
      <dgm:spPr/>
      <dgm:t>
        <a:bodyPr/>
        <a:lstStyle/>
        <a:p>
          <a:endParaRPr lang="en-US"/>
        </a:p>
      </dgm:t>
    </dgm:pt>
    <dgm:pt modelId="{C993D290-83B8-4F90-829D-62C122EFD96C}" type="pres">
      <dgm:prSet presAssocID="{3BF7C382-F943-4C15-8FF0-36046D196C18}" presName="Name8" presStyleCnt="0"/>
      <dgm:spPr/>
    </dgm:pt>
    <dgm:pt modelId="{2ADE4795-B9B1-4DB6-8229-3E2A67399C1F}" type="pres">
      <dgm:prSet presAssocID="{3BF7C382-F943-4C15-8FF0-36046D196C18}" presName="level" presStyleLbl="node1" presStyleIdx="2" presStyleCnt="3" custScaleY="75224">
        <dgm:presLayoutVars>
          <dgm:chMax val="1"/>
          <dgm:bulletEnabled val="1"/>
        </dgm:presLayoutVars>
      </dgm:prSet>
      <dgm:spPr/>
      <dgm:t>
        <a:bodyPr/>
        <a:lstStyle/>
        <a:p>
          <a:endParaRPr lang="en-US"/>
        </a:p>
      </dgm:t>
    </dgm:pt>
    <dgm:pt modelId="{7A4302C2-49BA-484C-8E45-42050F274BB1}" type="pres">
      <dgm:prSet presAssocID="{3BF7C382-F943-4C15-8FF0-36046D196C18}" presName="levelTx" presStyleLbl="revTx" presStyleIdx="0" presStyleCnt="0">
        <dgm:presLayoutVars>
          <dgm:chMax val="1"/>
          <dgm:bulletEnabled val="1"/>
        </dgm:presLayoutVars>
      </dgm:prSet>
      <dgm:spPr/>
      <dgm:t>
        <a:bodyPr/>
        <a:lstStyle/>
        <a:p>
          <a:endParaRPr lang="en-US"/>
        </a:p>
      </dgm:t>
    </dgm:pt>
  </dgm:ptLst>
  <dgm:cxnLst>
    <dgm:cxn modelId="{9F6031AA-C3FC-4256-A9A6-5494B2A58C9C}" type="presOf" srcId="{3BF7C382-F943-4C15-8FF0-36046D196C18}" destId="{2ADE4795-B9B1-4DB6-8229-3E2A67399C1F}" srcOrd="0" destOrd="0" presId="urn:microsoft.com/office/officeart/2005/8/layout/pyramid3"/>
    <dgm:cxn modelId="{616E697C-B16A-405C-AF66-980CA08675BE}" type="presOf" srcId="{B7C20FF5-DE29-4063-B9AD-CAA5D4CDFA7A}" destId="{10723511-2B4A-441D-B521-69E2153C849A}" srcOrd="0" destOrd="0" presId="urn:microsoft.com/office/officeart/2005/8/layout/pyramid3"/>
    <dgm:cxn modelId="{D63EA655-3C3F-4386-A910-0D206DE65D53}" type="presOf" srcId="{18FF5BF1-00C5-47C0-9196-166E79D99D44}" destId="{E7F5CFEA-656C-4133-A19B-0C00D559BB34}" srcOrd="1" destOrd="0" presId="urn:microsoft.com/office/officeart/2005/8/layout/pyramid3"/>
    <dgm:cxn modelId="{1001B1BA-18EA-4B8A-B926-90F709937AB5}" type="presOf" srcId="{3BF7C382-F943-4C15-8FF0-36046D196C18}" destId="{7A4302C2-49BA-484C-8E45-42050F274BB1}" srcOrd="1" destOrd="0" presId="urn:microsoft.com/office/officeart/2005/8/layout/pyramid3"/>
    <dgm:cxn modelId="{B4CCD1EC-E06A-4573-BBEC-CC206EF7E6F8}" type="presOf" srcId="{273511DF-7874-46AF-8FF7-8CF0437C6BDE}" destId="{C0EF29F8-942D-4285-A23D-BF140E98DB85}" srcOrd="0" destOrd="0" presId="urn:microsoft.com/office/officeart/2005/8/layout/pyramid3"/>
    <dgm:cxn modelId="{C83A3DA8-FD15-4F65-BF86-BA2E02382929}" type="presOf" srcId="{18FF5BF1-00C5-47C0-9196-166E79D99D44}" destId="{F595A253-81FD-4F9D-BF76-F375CB74B54D}" srcOrd="0" destOrd="0" presId="urn:microsoft.com/office/officeart/2005/8/layout/pyramid3"/>
    <dgm:cxn modelId="{54DE87C3-E6C1-4737-A688-DB88E7F96277}" srcId="{273511DF-7874-46AF-8FF7-8CF0437C6BDE}" destId="{18FF5BF1-00C5-47C0-9196-166E79D99D44}" srcOrd="1" destOrd="0" parTransId="{53BD8A41-02CE-43B4-B99C-5F62DD055B17}" sibTransId="{C791C9CA-1E21-4745-8660-D18CE07FFB87}"/>
    <dgm:cxn modelId="{6CEE97B9-8CBB-4FFF-B76E-FD8E51152BB4}" type="presOf" srcId="{B7C20FF5-DE29-4063-B9AD-CAA5D4CDFA7A}" destId="{A97F0439-7B78-4375-99CF-1965B734B8CE}" srcOrd="1" destOrd="0" presId="urn:microsoft.com/office/officeart/2005/8/layout/pyramid3"/>
    <dgm:cxn modelId="{38525FFA-F5A7-4B5D-A8E2-6AEBC5E1D9F6}" srcId="{273511DF-7874-46AF-8FF7-8CF0437C6BDE}" destId="{B7C20FF5-DE29-4063-B9AD-CAA5D4CDFA7A}" srcOrd="0" destOrd="0" parTransId="{D75447BD-BF2F-4D0E-A541-119032F4DF56}" sibTransId="{7C06D0FC-BB56-417F-BECD-FA716D286474}"/>
    <dgm:cxn modelId="{08B4467C-0F12-46C4-BF71-9E3884877C98}" srcId="{273511DF-7874-46AF-8FF7-8CF0437C6BDE}" destId="{3BF7C382-F943-4C15-8FF0-36046D196C18}" srcOrd="2" destOrd="0" parTransId="{2AF603F3-BA5D-4982-B924-F6DB9D60203A}" sibTransId="{027546A6-377D-4746-9472-454CC9628187}"/>
    <dgm:cxn modelId="{9CC6E1EA-DF41-405A-99B1-430CF83206E3}" type="presParOf" srcId="{C0EF29F8-942D-4285-A23D-BF140E98DB85}" destId="{83FA15A6-338B-457C-A96E-FA1B6C9A2FD0}" srcOrd="0" destOrd="0" presId="urn:microsoft.com/office/officeart/2005/8/layout/pyramid3"/>
    <dgm:cxn modelId="{BC210543-4A91-4122-BB03-AC43D157B255}" type="presParOf" srcId="{83FA15A6-338B-457C-A96E-FA1B6C9A2FD0}" destId="{10723511-2B4A-441D-B521-69E2153C849A}" srcOrd="0" destOrd="0" presId="urn:microsoft.com/office/officeart/2005/8/layout/pyramid3"/>
    <dgm:cxn modelId="{DE8865F7-3144-4DBD-900B-B2DB8CE61D79}" type="presParOf" srcId="{83FA15A6-338B-457C-A96E-FA1B6C9A2FD0}" destId="{A97F0439-7B78-4375-99CF-1965B734B8CE}" srcOrd="1" destOrd="0" presId="urn:microsoft.com/office/officeart/2005/8/layout/pyramid3"/>
    <dgm:cxn modelId="{10211663-B01C-4098-AA72-84E3B9CEB851}" type="presParOf" srcId="{C0EF29F8-942D-4285-A23D-BF140E98DB85}" destId="{538BC94A-4C9A-4699-8ADC-0CCE3140BB62}" srcOrd="1" destOrd="0" presId="urn:microsoft.com/office/officeart/2005/8/layout/pyramid3"/>
    <dgm:cxn modelId="{FB00364F-CD76-4EDA-BF36-051C57B0D536}" type="presParOf" srcId="{538BC94A-4C9A-4699-8ADC-0CCE3140BB62}" destId="{F595A253-81FD-4F9D-BF76-F375CB74B54D}" srcOrd="0" destOrd="0" presId="urn:microsoft.com/office/officeart/2005/8/layout/pyramid3"/>
    <dgm:cxn modelId="{79816A77-DE68-4717-8FFE-85689B0286EF}" type="presParOf" srcId="{538BC94A-4C9A-4699-8ADC-0CCE3140BB62}" destId="{E7F5CFEA-656C-4133-A19B-0C00D559BB34}" srcOrd="1" destOrd="0" presId="urn:microsoft.com/office/officeart/2005/8/layout/pyramid3"/>
    <dgm:cxn modelId="{5D38A569-5FF6-4C46-9721-E6240A1ABA23}" type="presParOf" srcId="{C0EF29F8-942D-4285-A23D-BF140E98DB85}" destId="{C993D290-83B8-4F90-829D-62C122EFD96C}" srcOrd="2" destOrd="0" presId="urn:microsoft.com/office/officeart/2005/8/layout/pyramid3"/>
    <dgm:cxn modelId="{5E583FD7-5BE6-4BF3-BE5A-7E03732F7596}" type="presParOf" srcId="{C993D290-83B8-4F90-829D-62C122EFD96C}" destId="{2ADE4795-B9B1-4DB6-8229-3E2A67399C1F}" srcOrd="0" destOrd="0" presId="urn:microsoft.com/office/officeart/2005/8/layout/pyramid3"/>
    <dgm:cxn modelId="{48741C1F-A106-4AA2-9649-1F06FF91491C}" type="presParOf" srcId="{C993D290-83B8-4F90-829D-62C122EFD96C}" destId="{7A4302C2-49BA-484C-8E45-42050F274BB1}"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40645D-8D25-4E4E-8966-46CE4A2F865C}" type="doc">
      <dgm:prSet loTypeId="urn:microsoft.com/office/officeart/2011/layout/InterconnectedBlockProcess" loCatId="process" qsTypeId="urn:microsoft.com/office/officeart/2005/8/quickstyle/simple5" qsCatId="simple" csTypeId="urn:microsoft.com/office/officeart/2005/8/colors/accent1_2" csCatId="accent1" phldr="1"/>
      <dgm:spPr/>
      <dgm:t>
        <a:bodyPr/>
        <a:lstStyle/>
        <a:p>
          <a:endParaRPr lang="en-US"/>
        </a:p>
      </dgm:t>
    </dgm:pt>
    <dgm:pt modelId="{0145B71C-81BA-4646-A82C-FFDD91C4B2E4}">
      <dgm:prSet phldrT="[Text]"/>
      <dgm:spPr/>
      <dgm:t>
        <a:bodyPr/>
        <a:lstStyle/>
        <a:p>
          <a:r>
            <a:rPr lang="en-US" dirty="0" smtClean="0"/>
            <a:t>State Law</a:t>
          </a:r>
          <a:endParaRPr lang="en-US" dirty="0"/>
        </a:p>
      </dgm:t>
    </dgm:pt>
    <dgm:pt modelId="{AD2EC7FA-3092-4D69-A963-4A3BD9F17210}" type="parTrans" cxnId="{418A6198-337C-4749-A798-27AE9C719832}">
      <dgm:prSet/>
      <dgm:spPr/>
      <dgm:t>
        <a:bodyPr/>
        <a:lstStyle/>
        <a:p>
          <a:endParaRPr lang="en-US"/>
        </a:p>
      </dgm:t>
    </dgm:pt>
    <dgm:pt modelId="{6B5110AB-DE86-4581-8075-DACDDED4F0E7}" type="sibTrans" cxnId="{418A6198-337C-4749-A798-27AE9C719832}">
      <dgm:prSet/>
      <dgm:spPr/>
      <dgm:t>
        <a:bodyPr/>
        <a:lstStyle/>
        <a:p>
          <a:endParaRPr lang="en-US"/>
        </a:p>
      </dgm:t>
    </dgm:pt>
    <dgm:pt modelId="{66C782AB-286E-4FD0-9AB0-2E1C93BCC56B}">
      <dgm:prSet phldrT="[Text]" custT="1"/>
      <dgm:spPr/>
      <dgm:t>
        <a:bodyPr anchor="ctr" anchorCtr="0"/>
        <a:lstStyle/>
        <a:p>
          <a:r>
            <a:rPr lang="en-US" sz="2400" b="1" dirty="0" smtClean="0"/>
            <a:t>WA Specialized Forest Products Act</a:t>
          </a:r>
          <a:r>
            <a:rPr lang="en-US" sz="2400" dirty="0" smtClean="0"/>
            <a:t>, RCW 76.48.031– need state permit for harvesting listed plants</a:t>
          </a:r>
        </a:p>
        <a:p>
          <a:endParaRPr lang="en-US" sz="2400" dirty="0" smtClean="0"/>
        </a:p>
      </dgm:t>
    </dgm:pt>
    <dgm:pt modelId="{E25CDA56-F235-4C99-B71C-57E8C090504D}" type="parTrans" cxnId="{9D9D9EC7-6F0A-40DC-8963-2BCA681127B3}">
      <dgm:prSet/>
      <dgm:spPr/>
      <dgm:t>
        <a:bodyPr/>
        <a:lstStyle/>
        <a:p>
          <a:endParaRPr lang="en-US"/>
        </a:p>
      </dgm:t>
    </dgm:pt>
    <dgm:pt modelId="{B77847E3-A9C3-4E5F-96AF-F3E6ACAE978C}" type="sibTrans" cxnId="{9D9D9EC7-6F0A-40DC-8963-2BCA681127B3}">
      <dgm:prSet/>
      <dgm:spPr/>
      <dgm:t>
        <a:bodyPr/>
        <a:lstStyle/>
        <a:p>
          <a:endParaRPr lang="en-US"/>
        </a:p>
      </dgm:t>
    </dgm:pt>
    <dgm:pt modelId="{C55B0FF6-E108-41F3-968C-EFC9E3C30862}">
      <dgm:prSet phldrT="[Text]"/>
      <dgm:spPr/>
      <dgm:t>
        <a:bodyPr/>
        <a:lstStyle/>
        <a:p>
          <a:r>
            <a:rPr lang="en-US" dirty="0" smtClean="0"/>
            <a:t>Target Dealer</a:t>
          </a:r>
          <a:endParaRPr lang="en-US" dirty="0"/>
        </a:p>
      </dgm:t>
    </dgm:pt>
    <dgm:pt modelId="{282FD49B-B703-4B54-8332-9968F6EE81C4}" type="parTrans" cxnId="{2F622371-1364-45F8-8AC5-89B3E0696251}">
      <dgm:prSet/>
      <dgm:spPr/>
      <dgm:t>
        <a:bodyPr/>
        <a:lstStyle/>
        <a:p>
          <a:endParaRPr lang="en-US"/>
        </a:p>
      </dgm:t>
    </dgm:pt>
    <dgm:pt modelId="{87FD0224-A116-4369-A14B-BC6B01CD360F}" type="sibTrans" cxnId="{2F622371-1364-45F8-8AC5-89B3E0696251}">
      <dgm:prSet/>
      <dgm:spPr/>
      <dgm:t>
        <a:bodyPr/>
        <a:lstStyle/>
        <a:p>
          <a:endParaRPr lang="en-US"/>
        </a:p>
      </dgm:t>
    </dgm:pt>
    <dgm:pt modelId="{C7A1EC5A-FDE9-417F-87F3-CEC28812C797}">
      <dgm:prSet phldrT="[Text]" custT="1"/>
      <dgm:spPr/>
      <dgm:t>
        <a:bodyPr lIns="0" anchor="ctr" anchorCtr="0"/>
        <a:lstStyle/>
        <a:p>
          <a:r>
            <a:rPr lang="en-US" sz="2800" b="1" dirty="0" smtClean="0"/>
            <a:t>Purchaser must record the seller’s permit! </a:t>
          </a:r>
        </a:p>
        <a:p>
          <a:r>
            <a:rPr lang="en-US" sz="2800" b="1" dirty="0" smtClean="0"/>
            <a:t>RCW 76.48.111</a:t>
          </a:r>
          <a:endParaRPr lang="en-US" sz="2800" dirty="0"/>
        </a:p>
      </dgm:t>
    </dgm:pt>
    <dgm:pt modelId="{ABDE8F0B-EDBB-4ED2-AA42-9863E490F4EA}" type="parTrans" cxnId="{8428F37A-F487-4C58-819C-306AB3924F4B}">
      <dgm:prSet/>
      <dgm:spPr/>
      <dgm:t>
        <a:bodyPr/>
        <a:lstStyle/>
        <a:p>
          <a:endParaRPr lang="en-US"/>
        </a:p>
      </dgm:t>
    </dgm:pt>
    <dgm:pt modelId="{4C34FB3B-D4CB-4B89-A357-D711CE6BB92A}" type="sibTrans" cxnId="{8428F37A-F487-4C58-819C-306AB3924F4B}">
      <dgm:prSet/>
      <dgm:spPr/>
      <dgm:t>
        <a:bodyPr/>
        <a:lstStyle/>
        <a:p>
          <a:endParaRPr lang="en-US"/>
        </a:p>
      </dgm:t>
    </dgm:pt>
    <dgm:pt modelId="{F16337EC-C788-4B81-AE68-A9C3F9DF5AC2}">
      <dgm:prSet phldrT="[Text]" custT="1"/>
      <dgm:spPr/>
      <dgm:t>
        <a:bodyPr/>
        <a:lstStyle/>
        <a:p>
          <a:r>
            <a:rPr lang="en-US" sz="2800" dirty="0" smtClean="0"/>
            <a:t>16 USC § 3372(a)(2)(B):</a:t>
          </a:r>
        </a:p>
        <a:p>
          <a:r>
            <a:rPr lang="en-US" sz="2000" dirty="0" smtClean="0"/>
            <a:t>“knowingly engage in conduct that involved the sale &amp; purchase of plants…knowingly sell &amp; transport said plants in interstate commerce, knowing that [they had been taken] in violation of state law.”</a:t>
          </a:r>
        </a:p>
        <a:p>
          <a:r>
            <a:rPr lang="en-US" sz="2800" dirty="0" smtClean="0"/>
            <a:t>16 USC § 3373(d):</a:t>
          </a:r>
        </a:p>
        <a:p>
          <a:r>
            <a:rPr lang="en-US" sz="2000" dirty="0" smtClean="0"/>
            <a:t>sold &amp; transported maple knowing it had been taken in violation of state law</a:t>
          </a:r>
        </a:p>
      </dgm:t>
    </dgm:pt>
    <dgm:pt modelId="{E33284D7-ACA5-4606-AEE0-CCF975A38E74}" type="sibTrans" cxnId="{35FA4DDA-2290-4D20-AC76-6B2F708B0E39}">
      <dgm:prSet/>
      <dgm:spPr/>
      <dgm:t>
        <a:bodyPr/>
        <a:lstStyle/>
        <a:p>
          <a:endParaRPr lang="en-US"/>
        </a:p>
      </dgm:t>
    </dgm:pt>
    <dgm:pt modelId="{400D36BA-B4C6-4AAF-919E-23032463DBF4}" type="parTrans" cxnId="{35FA4DDA-2290-4D20-AC76-6B2F708B0E39}">
      <dgm:prSet/>
      <dgm:spPr/>
      <dgm:t>
        <a:bodyPr/>
        <a:lstStyle/>
        <a:p>
          <a:endParaRPr lang="en-US"/>
        </a:p>
      </dgm:t>
    </dgm:pt>
    <dgm:pt modelId="{A7386AD8-7423-453F-911B-ECD6D14D550F}">
      <dgm:prSet phldrT="[Text]"/>
      <dgm:spPr/>
      <dgm:t>
        <a:bodyPr/>
        <a:lstStyle/>
        <a:p>
          <a:r>
            <a:rPr lang="en-US" dirty="0" smtClean="0"/>
            <a:t>Lacey Act</a:t>
          </a:r>
          <a:endParaRPr lang="en-US" dirty="0"/>
        </a:p>
      </dgm:t>
    </dgm:pt>
    <dgm:pt modelId="{D8647BBF-60AF-4D0C-BAD9-5FB3A011CF54}" type="sibTrans" cxnId="{94311967-96AD-4F64-8867-AFE89D328E37}">
      <dgm:prSet/>
      <dgm:spPr/>
      <dgm:t>
        <a:bodyPr/>
        <a:lstStyle/>
        <a:p>
          <a:endParaRPr lang="en-US"/>
        </a:p>
      </dgm:t>
    </dgm:pt>
    <dgm:pt modelId="{D9A9DBEE-1C6A-40C1-8D5B-6646580066C7}" type="parTrans" cxnId="{94311967-96AD-4F64-8867-AFE89D328E37}">
      <dgm:prSet/>
      <dgm:spPr/>
      <dgm:t>
        <a:bodyPr/>
        <a:lstStyle/>
        <a:p>
          <a:endParaRPr lang="en-US"/>
        </a:p>
      </dgm:t>
    </dgm:pt>
    <dgm:pt modelId="{A5A0DB8F-B70A-4FBE-AA6E-0A165308BA30}">
      <dgm:prSet custT="1"/>
      <dgm:spPr/>
      <dgm:t>
        <a:bodyPr/>
        <a:lstStyle/>
        <a:p>
          <a:r>
            <a:rPr lang="en-US" sz="2000" dirty="0" smtClean="0"/>
            <a:t>(also) 18 USC § 641, § 2: receipt of stolen federal property</a:t>
          </a:r>
        </a:p>
      </dgm:t>
    </dgm:pt>
    <dgm:pt modelId="{7B8614A9-AC4D-4B5B-8A3E-03605FC0EFEB}" type="parTrans" cxnId="{9774F060-32F3-435F-BBE1-C4D2CFAA6A69}">
      <dgm:prSet/>
      <dgm:spPr/>
      <dgm:t>
        <a:bodyPr/>
        <a:lstStyle/>
        <a:p>
          <a:endParaRPr lang="en-US"/>
        </a:p>
      </dgm:t>
    </dgm:pt>
    <dgm:pt modelId="{DD1D4AA9-6CBC-4E90-A86D-3E83A34AC685}" type="sibTrans" cxnId="{9774F060-32F3-435F-BBE1-C4D2CFAA6A69}">
      <dgm:prSet/>
      <dgm:spPr/>
      <dgm:t>
        <a:bodyPr/>
        <a:lstStyle/>
        <a:p>
          <a:endParaRPr lang="en-US"/>
        </a:p>
      </dgm:t>
    </dgm:pt>
    <dgm:pt modelId="{10F9AD50-58F3-4C6C-BE3E-1160D1FAC163}" type="pres">
      <dgm:prSet presAssocID="{6E40645D-8D25-4E4E-8966-46CE4A2F865C}" presName="Name0" presStyleCnt="0">
        <dgm:presLayoutVars>
          <dgm:chMax val="7"/>
          <dgm:chPref val="5"/>
          <dgm:dir/>
          <dgm:animOne val="branch"/>
          <dgm:animLvl val="lvl"/>
        </dgm:presLayoutVars>
      </dgm:prSet>
      <dgm:spPr/>
      <dgm:t>
        <a:bodyPr/>
        <a:lstStyle/>
        <a:p>
          <a:endParaRPr lang="en-US"/>
        </a:p>
      </dgm:t>
    </dgm:pt>
    <dgm:pt modelId="{3B032DDE-A94D-4853-B5EC-11C676D244FA}" type="pres">
      <dgm:prSet presAssocID="{A7386AD8-7423-453F-911B-ECD6D14D550F}" presName="ChildAccent3" presStyleCnt="0"/>
      <dgm:spPr/>
    </dgm:pt>
    <dgm:pt modelId="{A1DB9B2F-36B5-4B1D-8CC2-EB47F5078BB3}" type="pres">
      <dgm:prSet presAssocID="{A7386AD8-7423-453F-911B-ECD6D14D550F}" presName="ChildAccent" presStyleLbl="alignImgPlace1" presStyleIdx="0" presStyleCnt="3" custScaleX="192374" custLinFactNeighborX="77708"/>
      <dgm:spPr/>
      <dgm:t>
        <a:bodyPr/>
        <a:lstStyle/>
        <a:p>
          <a:endParaRPr lang="en-US"/>
        </a:p>
      </dgm:t>
    </dgm:pt>
    <dgm:pt modelId="{4AB14089-E217-4322-8772-DEC1168CB848}" type="pres">
      <dgm:prSet presAssocID="{A7386AD8-7423-453F-911B-ECD6D14D550F}" presName="Child3" presStyleLbl="revTx" presStyleIdx="0" presStyleCnt="0">
        <dgm:presLayoutVars>
          <dgm:chMax val="0"/>
          <dgm:chPref val="0"/>
          <dgm:bulletEnabled val="1"/>
        </dgm:presLayoutVars>
      </dgm:prSet>
      <dgm:spPr/>
      <dgm:t>
        <a:bodyPr/>
        <a:lstStyle/>
        <a:p>
          <a:endParaRPr lang="en-US"/>
        </a:p>
      </dgm:t>
    </dgm:pt>
    <dgm:pt modelId="{16B737DD-8E57-4F3C-B992-B935984E272B}" type="pres">
      <dgm:prSet presAssocID="{A7386AD8-7423-453F-911B-ECD6D14D550F}" presName="Parent3" presStyleLbl="node1" presStyleIdx="0" presStyleCnt="3" custScaleX="196528" custLinFactNeighborX="75631" custLinFactNeighborY="2820">
        <dgm:presLayoutVars>
          <dgm:chMax val="2"/>
          <dgm:chPref val="1"/>
          <dgm:bulletEnabled val="1"/>
        </dgm:presLayoutVars>
      </dgm:prSet>
      <dgm:spPr/>
      <dgm:t>
        <a:bodyPr/>
        <a:lstStyle/>
        <a:p>
          <a:endParaRPr lang="en-US"/>
        </a:p>
      </dgm:t>
    </dgm:pt>
    <dgm:pt modelId="{7ECC2140-1E2E-47B1-A6DB-E780EAC2C699}" type="pres">
      <dgm:prSet presAssocID="{C55B0FF6-E108-41F3-968C-EFC9E3C30862}" presName="ChildAccent2" presStyleCnt="0"/>
      <dgm:spPr/>
    </dgm:pt>
    <dgm:pt modelId="{689A5F6F-0354-41AA-B0B0-54669E3293B8}" type="pres">
      <dgm:prSet presAssocID="{C55B0FF6-E108-41F3-968C-EFC9E3C30862}" presName="ChildAccent" presStyleLbl="alignImgPlace1" presStyleIdx="1" presStyleCnt="3" custScaleX="194729" custLinFactNeighborX="-8526" custLinFactNeighborY="81"/>
      <dgm:spPr/>
      <dgm:t>
        <a:bodyPr/>
        <a:lstStyle/>
        <a:p>
          <a:endParaRPr lang="en-US"/>
        </a:p>
      </dgm:t>
    </dgm:pt>
    <dgm:pt modelId="{ABA1816C-5C5B-4B14-B98A-0592CC675E67}" type="pres">
      <dgm:prSet presAssocID="{C55B0FF6-E108-41F3-968C-EFC9E3C30862}" presName="Child2" presStyleLbl="revTx" presStyleIdx="0" presStyleCnt="0">
        <dgm:presLayoutVars>
          <dgm:chMax val="0"/>
          <dgm:chPref val="0"/>
          <dgm:bulletEnabled val="1"/>
        </dgm:presLayoutVars>
      </dgm:prSet>
      <dgm:spPr/>
      <dgm:t>
        <a:bodyPr/>
        <a:lstStyle/>
        <a:p>
          <a:endParaRPr lang="en-US"/>
        </a:p>
      </dgm:t>
    </dgm:pt>
    <dgm:pt modelId="{B0AF3ECE-1682-42C5-81E9-960CB86E19C8}" type="pres">
      <dgm:prSet presAssocID="{C55B0FF6-E108-41F3-968C-EFC9E3C30862}" presName="Parent2" presStyleLbl="node1" presStyleIdx="1" presStyleCnt="3" custScaleX="203625" custScaleY="100228" custLinFactNeighborX="-9975" custLinFactNeighborY="-3091">
        <dgm:presLayoutVars>
          <dgm:chMax val="2"/>
          <dgm:chPref val="1"/>
          <dgm:bulletEnabled val="1"/>
        </dgm:presLayoutVars>
      </dgm:prSet>
      <dgm:spPr/>
      <dgm:t>
        <a:bodyPr/>
        <a:lstStyle/>
        <a:p>
          <a:endParaRPr lang="en-US"/>
        </a:p>
      </dgm:t>
    </dgm:pt>
    <dgm:pt modelId="{F86464C8-0635-45E6-BBC2-59C07589ADFB}" type="pres">
      <dgm:prSet presAssocID="{0145B71C-81BA-4646-A82C-FFDD91C4B2E4}" presName="ChildAccent1" presStyleCnt="0"/>
      <dgm:spPr/>
    </dgm:pt>
    <dgm:pt modelId="{DD486BB0-7A6E-49BF-BE41-82EA775A8FEC}" type="pres">
      <dgm:prSet presAssocID="{0145B71C-81BA-4646-A82C-FFDD91C4B2E4}" presName="ChildAccent" presStyleLbl="alignImgPlace1" presStyleIdx="2" presStyleCnt="3" custScaleX="134745" custLinFactNeighborX="-64142"/>
      <dgm:spPr/>
      <dgm:t>
        <a:bodyPr/>
        <a:lstStyle/>
        <a:p>
          <a:endParaRPr lang="en-US"/>
        </a:p>
      </dgm:t>
    </dgm:pt>
    <dgm:pt modelId="{A9E06DBA-7FE4-43FB-B1D0-3DBB4D408469}" type="pres">
      <dgm:prSet presAssocID="{0145B71C-81BA-4646-A82C-FFDD91C4B2E4}" presName="Child1" presStyleLbl="revTx" presStyleIdx="0" presStyleCnt="0">
        <dgm:presLayoutVars>
          <dgm:chMax val="0"/>
          <dgm:chPref val="0"/>
          <dgm:bulletEnabled val="1"/>
        </dgm:presLayoutVars>
      </dgm:prSet>
      <dgm:spPr/>
      <dgm:t>
        <a:bodyPr/>
        <a:lstStyle/>
        <a:p>
          <a:endParaRPr lang="en-US"/>
        </a:p>
      </dgm:t>
    </dgm:pt>
    <dgm:pt modelId="{9F475F75-10F2-471D-A799-ECF72CD6EC5B}" type="pres">
      <dgm:prSet presAssocID="{0145B71C-81BA-4646-A82C-FFDD91C4B2E4}" presName="Parent1" presStyleLbl="node1" presStyleIdx="2" presStyleCnt="3" custScaleX="136991" custScaleY="95155" custLinFactNeighborX="-77124">
        <dgm:presLayoutVars>
          <dgm:chMax val="2"/>
          <dgm:chPref val="1"/>
          <dgm:bulletEnabled val="1"/>
        </dgm:presLayoutVars>
      </dgm:prSet>
      <dgm:spPr/>
      <dgm:t>
        <a:bodyPr/>
        <a:lstStyle/>
        <a:p>
          <a:endParaRPr lang="en-US"/>
        </a:p>
      </dgm:t>
    </dgm:pt>
  </dgm:ptLst>
  <dgm:cxnLst>
    <dgm:cxn modelId="{ED9B47A1-61D3-41D2-9760-3B0E6CBD91B4}" type="presOf" srcId="{C55B0FF6-E108-41F3-968C-EFC9E3C30862}" destId="{B0AF3ECE-1682-42C5-81E9-960CB86E19C8}" srcOrd="0" destOrd="0" presId="urn:microsoft.com/office/officeart/2011/layout/InterconnectedBlockProcess"/>
    <dgm:cxn modelId="{35FA4DDA-2290-4D20-AC76-6B2F708B0E39}" srcId="{A7386AD8-7423-453F-911B-ECD6D14D550F}" destId="{F16337EC-C788-4B81-AE68-A9C3F9DF5AC2}" srcOrd="0" destOrd="0" parTransId="{400D36BA-B4C6-4AAF-919E-23032463DBF4}" sibTransId="{E33284D7-ACA5-4606-AEE0-CCF975A38E74}"/>
    <dgm:cxn modelId="{3AB0C0F1-1644-4E6C-A008-37C622C71D39}" type="presOf" srcId="{C7A1EC5A-FDE9-417F-87F3-CEC28812C797}" destId="{689A5F6F-0354-41AA-B0B0-54669E3293B8}" srcOrd="0" destOrd="0" presId="urn:microsoft.com/office/officeart/2011/layout/InterconnectedBlockProcess"/>
    <dgm:cxn modelId="{E6F35A58-49A8-4989-A026-080BB7B002CA}" type="presOf" srcId="{A7386AD8-7423-453F-911B-ECD6D14D550F}" destId="{16B737DD-8E57-4F3C-B992-B935984E272B}" srcOrd="0" destOrd="0" presId="urn:microsoft.com/office/officeart/2011/layout/InterconnectedBlockProcess"/>
    <dgm:cxn modelId="{A40E39E3-5311-4F48-AA5F-D7CFFDF18884}" type="presOf" srcId="{66C782AB-286E-4FD0-9AB0-2E1C93BCC56B}" destId="{A9E06DBA-7FE4-43FB-B1D0-3DBB4D408469}" srcOrd="1" destOrd="0" presId="urn:microsoft.com/office/officeart/2011/layout/InterconnectedBlockProcess"/>
    <dgm:cxn modelId="{418A6198-337C-4749-A798-27AE9C719832}" srcId="{6E40645D-8D25-4E4E-8966-46CE4A2F865C}" destId="{0145B71C-81BA-4646-A82C-FFDD91C4B2E4}" srcOrd="0" destOrd="0" parTransId="{AD2EC7FA-3092-4D69-A963-4A3BD9F17210}" sibTransId="{6B5110AB-DE86-4581-8075-DACDDED4F0E7}"/>
    <dgm:cxn modelId="{0CC845E9-DF10-4525-A837-CF11C7E4F4E6}" type="presOf" srcId="{F16337EC-C788-4B81-AE68-A9C3F9DF5AC2}" destId="{4AB14089-E217-4322-8772-DEC1168CB848}" srcOrd="1" destOrd="0" presId="urn:microsoft.com/office/officeart/2011/layout/InterconnectedBlockProcess"/>
    <dgm:cxn modelId="{9774F060-32F3-435F-BBE1-C4D2CFAA6A69}" srcId="{0145B71C-81BA-4646-A82C-FFDD91C4B2E4}" destId="{A5A0DB8F-B70A-4FBE-AA6E-0A165308BA30}" srcOrd="1" destOrd="0" parTransId="{7B8614A9-AC4D-4B5B-8A3E-03605FC0EFEB}" sibTransId="{DD1D4AA9-6CBC-4E90-A86D-3E83A34AC685}"/>
    <dgm:cxn modelId="{9D9D9EC7-6F0A-40DC-8963-2BCA681127B3}" srcId="{0145B71C-81BA-4646-A82C-FFDD91C4B2E4}" destId="{66C782AB-286E-4FD0-9AB0-2E1C93BCC56B}" srcOrd="0" destOrd="0" parTransId="{E25CDA56-F235-4C99-B71C-57E8C090504D}" sibTransId="{B77847E3-A9C3-4E5F-96AF-F3E6ACAE978C}"/>
    <dgm:cxn modelId="{2F622371-1364-45F8-8AC5-89B3E0696251}" srcId="{6E40645D-8D25-4E4E-8966-46CE4A2F865C}" destId="{C55B0FF6-E108-41F3-968C-EFC9E3C30862}" srcOrd="1" destOrd="0" parTransId="{282FD49B-B703-4B54-8332-9968F6EE81C4}" sibTransId="{87FD0224-A116-4369-A14B-BC6B01CD360F}"/>
    <dgm:cxn modelId="{3F6928E8-5E6D-45CF-87FF-633EF0028640}" type="presOf" srcId="{0145B71C-81BA-4646-A82C-FFDD91C4B2E4}" destId="{9F475F75-10F2-471D-A799-ECF72CD6EC5B}" srcOrd="0" destOrd="0" presId="urn:microsoft.com/office/officeart/2011/layout/InterconnectedBlockProcess"/>
    <dgm:cxn modelId="{8428F37A-F487-4C58-819C-306AB3924F4B}" srcId="{C55B0FF6-E108-41F3-968C-EFC9E3C30862}" destId="{C7A1EC5A-FDE9-417F-87F3-CEC28812C797}" srcOrd="0" destOrd="0" parTransId="{ABDE8F0B-EDBB-4ED2-AA42-9863E490F4EA}" sibTransId="{4C34FB3B-D4CB-4B89-A357-D711CE6BB92A}"/>
    <dgm:cxn modelId="{8B310447-FBC6-40B4-9700-D5FBACEDE98E}" type="presOf" srcId="{66C782AB-286E-4FD0-9AB0-2E1C93BCC56B}" destId="{DD486BB0-7A6E-49BF-BE41-82EA775A8FEC}" srcOrd="0" destOrd="0" presId="urn:microsoft.com/office/officeart/2011/layout/InterconnectedBlockProcess"/>
    <dgm:cxn modelId="{7EE421A0-2BDA-406B-AB03-3EB0E9321FBE}" type="presOf" srcId="{6E40645D-8D25-4E4E-8966-46CE4A2F865C}" destId="{10F9AD50-58F3-4C6C-BE3E-1160D1FAC163}" srcOrd="0" destOrd="0" presId="urn:microsoft.com/office/officeart/2011/layout/InterconnectedBlockProcess"/>
    <dgm:cxn modelId="{B2708E04-46F5-4C50-AA86-97A9E0344218}" type="presOf" srcId="{A5A0DB8F-B70A-4FBE-AA6E-0A165308BA30}" destId="{A9E06DBA-7FE4-43FB-B1D0-3DBB4D408469}" srcOrd="1" destOrd="1" presId="urn:microsoft.com/office/officeart/2011/layout/InterconnectedBlockProcess"/>
    <dgm:cxn modelId="{FBA71CC9-B994-44AD-A0FA-566CA8B25AC8}" type="presOf" srcId="{F16337EC-C788-4B81-AE68-A9C3F9DF5AC2}" destId="{A1DB9B2F-36B5-4B1D-8CC2-EB47F5078BB3}" srcOrd="0" destOrd="0" presId="urn:microsoft.com/office/officeart/2011/layout/InterconnectedBlockProcess"/>
    <dgm:cxn modelId="{94311967-96AD-4F64-8867-AFE89D328E37}" srcId="{6E40645D-8D25-4E4E-8966-46CE4A2F865C}" destId="{A7386AD8-7423-453F-911B-ECD6D14D550F}" srcOrd="2" destOrd="0" parTransId="{D9A9DBEE-1C6A-40C1-8D5B-6646580066C7}" sibTransId="{D8647BBF-60AF-4D0C-BAD9-5FB3A011CF54}"/>
    <dgm:cxn modelId="{5DF05526-5A36-4B8F-8E61-A8F4FE823AC6}" type="presOf" srcId="{C7A1EC5A-FDE9-417F-87F3-CEC28812C797}" destId="{ABA1816C-5C5B-4B14-B98A-0592CC675E67}" srcOrd="1" destOrd="0" presId="urn:microsoft.com/office/officeart/2011/layout/InterconnectedBlockProcess"/>
    <dgm:cxn modelId="{96D56DDD-C5B9-4344-A551-9D913FBB03F4}" type="presOf" srcId="{A5A0DB8F-B70A-4FBE-AA6E-0A165308BA30}" destId="{DD486BB0-7A6E-49BF-BE41-82EA775A8FEC}" srcOrd="0" destOrd="1" presId="urn:microsoft.com/office/officeart/2011/layout/InterconnectedBlockProcess"/>
    <dgm:cxn modelId="{FA168429-5FDA-413A-8125-4F57156AE63C}" type="presParOf" srcId="{10F9AD50-58F3-4C6C-BE3E-1160D1FAC163}" destId="{3B032DDE-A94D-4853-B5EC-11C676D244FA}" srcOrd="0" destOrd="0" presId="urn:microsoft.com/office/officeart/2011/layout/InterconnectedBlockProcess"/>
    <dgm:cxn modelId="{9503D21C-5A61-48A4-8E81-5E8ED3F57B8C}" type="presParOf" srcId="{3B032DDE-A94D-4853-B5EC-11C676D244FA}" destId="{A1DB9B2F-36B5-4B1D-8CC2-EB47F5078BB3}" srcOrd="0" destOrd="0" presId="urn:microsoft.com/office/officeart/2011/layout/InterconnectedBlockProcess"/>
    <dgm:cxn modelId="{A5779824-FF75-4C65-A011-53F2095AC0E0}" type="presParOf" srcId="{10F9AD50-58F3-4C6C-BE3E-1160D1FAC163}" destId="{4AB14089-E217-4322-8772-DEC1168CB848}" srcOrd="1" destOrd="0" presId="urn:microsoft.com/office/officeart/2011/layout/InterconnectedBlockProcess"/>
    <dgm:cxn modelId="{6622799A-820B-4D6F-82DC-42497B05BD2C}" type="presParOf" srcId="{10F9AD50-58F3-4C6C-BE3E-1160D1FAC163}" destId="{16B737DD-8E57-4F3C-B992-B935984E272B}" srcOrd="2" destOrd="0" presId="urn:microsoft.com/office/officeart/2011/layout/InterconnectedBlockProcess"/>
    <dgm:cxn modelId="{EB529D85-4F87-4DFB-BE19-C82A8ADFEF57}" type="presParOf" srcId="{10F9AD50-58F3-4C6C-BE3E-1160D1FAC163}" destId="{7ECC2140-1E2E-47B1-A6DB-E780EAC2C699}" srcOrd="3" destOrd="0" presId="urn:microsoft.com/office/officeart/2011/layout/InterconnectedBlockProcess"/>
    <dgm:cxn modelId="{DAB7DA7E-E6FB-4344-A4D9-0C3021CC9FE7}" type="presParOf" srcId="{7ECC2140-1E2E-47B1-A6DB-E780EAC2C699}" destId="{689A5F6F-0354-41AA-B0B0-54669E3293B8}" srcOrd="0" destOrd="0" presId="urn:microsoft.com/office/officeart/2011/layout/InterconnectedBlockProcess"/>
    <dgm:cxn modelId="{89ADF0A9-831D-4EFF-89DD-0BDDEBAE15C1}" type="presParOf" srcId="{10F9AD50-58F3-4C6C-BE3E-1160D1FAC163}" destId="{ABA1816C-5C5B-4B14-B98A-0592CC675E67}" srcOrd="4" destOrd="0" presId="urn:microsoft.com/office/officeart/2011/layout/InterconnectedBlockProcess"/>
    <dgm:cxn modelId="{7D31AD88-8821-4E7C-AD97-B33D28EED44D}" type="presParOf" srcId="{10F9AD50-58F3-4C6C-BE3E-1160D1FAC163}" destId="{B0AF3ECE-1682-42C5-81E9-960CB86E19C8}" srcOrd="5" destOrd="0" presId="urn:microsoft.com/office/officeart/2011/layout/InterconnectedBlockProcess"/>
    <dgm:cxn modelId="{B77AC5CC-9BA4-478F-8E06-5A1A59C26276}" type="presParOf" srcId="{10F9AD50-58F3-4C6C-BE3E-1160D1FAC163}" destId="{F86464C8-0635-45E6-BBC2-59C07589ADFB}" srcOrd="6" destOrd="0" presId="urn:microsoft.com/office/officeart/2011/layout/InterconnectedBlockProcess"/>
    <dgm:cxn modelId="{5323B1E4-A782-4134-814B-905F89ED75E8}" type="presParOf" srcId="{F86464C8-0635-45E6-BBC2-59C07589ADFB}" destId="{DD486BB0-7A6E-49BF-BE41-82EA775A8FEC}" srcOrd="0" destOrd="0" presId="urn:microsoft.com/office/officeart/2011/layout/InterconnectedBlockProcess"/>
    <dgm:cxn modelId="{A8205A2A-DEF4-4105-96A2-6C92127852B1}" type="presParOf" srcId="{10F9AD50-58F3-4C6C-BE3E-1160D1FAC163}" destId="{A9E06DBA-7FE4-43FB-B1D0-3DBB4D408469}" srcOrd="7" destOrd="0" presId="urn:microsoft.com/office/officeart/2011/layout/InterconnectedBlockProcess"/>
    <dgm:cxn modelId="{ED490DF9-1394-4DFF-BE48-D07CFA7B80AC}" type="presParOf" srcId="{10F9AD50-58F3-4C6C-BE3E-1160D1FAC163}" destId="{9F475F75-10F2-471D-A799-ECF72CD6EC5B}"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40645D-8D25-4E4E-8966-46CE4A2F865C}" type="doc">
      <dgm:prSet loTypeId="urn:microsoft.com/office/officeart/2011/layout/InterconnectedBlockProcess" loCatId="process" qsTypeId="urn:microsoft.com/office/officeart/2005/8/quickstyle/simple5" qsCatId="simple" csTypeId="urn:microsoft.com/office/officeart/2005/8/colors/accent1_2" csCatId="accent1" phldr="1"/>
      <dgm:spPr/>
      <dgm:t>
        <a:bodyPr/>
        <a:lstStyle/>
        <a:p>
          <a:endParaRPr lang="en-US"/>
        </a:p>
      </dgm:t>
    </dgm:pt>
    <dgm:pt modelId="{0145B71C-81BA-4646-A82C-FFDD91C4B2E4}">
      <dgm:prSet phldrT="[Text]"/>
      <dgm:spPr/>
      <dgm:t>
        <a:bodyPr/>
        <a:lstStyle/>
        <a:p>
          <a:r>
            <a:rPr lang="en-US" dirty="0" smtClean="0"/>
            <a:t>State Law</a:t>
          </a:r>
          <a:endParaRPr lang="en-US" dirty="0"/>
        </a:p>
      </dgm:t>
    </dgm:pt>
    <dgm:pt modelId="{AD2EC7FA-3092-4D69-A963-4A3BD9F17210}" type="parTrans" cxnId="{418A6198-337C-4749-A798-27AE9C719832}">
      <dgm:prSet/>
      <dgm:spPr/>
      <dgm:t>
        <a:bodyPr/>
        <a:lstStyle/>
        <a:p>
          <a:endParaRPr lang="en-US"/>
        </a:p>
      </dgm:t>
    </dgm:pt>
    <dgm:pt modelId="{6B5110AB-DE86-4581-8075-DACDDED4F0E7}" type="sibTrans" cxnId="{418A6198-337C-4749-A798-27AE9C719832}">
      <dgm:prSet/>
      <dgm:spPr/>
      <dgm:t>
        <a:bodyPr/>
        <a:lstStyle/>
        <a:p>
          <a:endParaRPr lang="en-US"/>
        </a:p>
      </dgm:t>
    </dgm:pt>
    <dgm:pt modelId="{66C782AB-286E-4FD0-9AB0-2E1C93BCC56B}">
      <dgm:prSet phldrT="[Text]" custT="1"/>
      <dgm:spPr/>
      <dgm:t>
        <a:bodyPr anchor="ctr" anchorCtr="0"/>
        <a:lstStyle/>
        <a:p>
          <a:r>
            <a:rPr lang="en-US" sz="2800" dirty="0" smtClean="0"/>
            <a:t>NC § 145-22:</a:t>
          </a:r>
        </a:p>
        <a:p>
          <a:r>
            <a:rPr lang="en-US" sz="2400" dirty="0" smtClean="0"/>
            <a:t>Poacher digs up &amp; carries away Venus flytraps from state park with intent to steal</a:t>
          </a:r>
          <a:endParaRPr lang="en-US" sz="2400" dirty="0"/>
        </a:p>
      </dgm:t>
    </dgm:pt>
    <dgm:pt modelId="{E25CDA56-F235-4C99-B71C-57E8C090504D}" type="parTrans" cxnId="{9D9D9EC7-6F0A-40DC-8963-2BCA681127B3}">
      <dgm:prSet/>
      <dgm:spPr/>
      <dgm:t>
        <a:bodyPr/>
        <a:lstStyle/>
        <a:p>
          <a:endParaRPr lang="en-US"/>
        </a:p>
      </dgm:t>
    </dgm:pt>
    <dgm:pt modelId="{B77847E3-A9C3-4E5F-96AF-F3E6ACAE978C}" type="sibTrans" cxnId="{9D9D9EC7-6F0A-40DC-8963-2BCA681127B3}">
      <dgm:prSet/>
      <dgm:spPr/>
      <dgm:t>
        <a:bodyPr/>
        <a:lstStyle/>
        <a:p>
          <a:endParaRPr lang="en-US"/>
        </a:p>
      </dgm:t>
    </dgm:pt>
    <dgm:pt modelId="{C55B0FF6-E108-41F3-968C-EFC9E3C30862}">
      <dgm:prSet phldrT="[Text]"/>
      <dgm:spPr/>
      <dgm:t>
        <a:bodyPr/>
        <a:lstStyle/>
        <a:p>
          <a:r>
            <a:rPr lang="en-US" dirty="0" smtClean="0"/>
            <a:t>Target Dealer</a:t>
          </a:r>
          <a:endParaRPr lang="en-US" dirty="0"/>
        </a:p>
      </dgm:t>
    </dgm:pt>
    <dgm:pt modelId="{282FD49B-B703-4B54-8332-9968F6EE81C4}" type="parTrans" cxnId="{2F622371-1364-45F8-8AC5-89B3E0696251}">
      <dgm:prSet/>
      <dgm:spPr/>
      <dgm:t>
        <a:bodyPr/>
        <a:lstStyle/>
        <a:p>
          <a:endParaRPr lang="en-US"/>
        </a:p>
      </dgm:t>
    </dgm:pt>
    <dgm:pt modelId="{87FD0224-A116-4369-A14B-BC6B01CD360F}" type="sibTrans" cxnId="{2F622371-1364-45F8-8AC5-89B3E0696251}">
      <dgm:prSet/>
      <dgm:spPr/>
      <dgm:t>
        <a:bodyPr/>
        <a:lstStyle/>
        <a:p>
          <a:endParaRPr lang="en-US"/>
        </a:p>
      </dgm:t>
    </dgm:pt>
    <dgm:pt modelId="{C7A1EC5A-FDE9-417F-87F3-CEC28812C797}">
      <dgm:prSet phldrT="[Text]" custT="1"/>
      <dgm:spPr/>
      <dgm:t>
        <a:bodyPr lIns="0" anchor="ctr" anchorCtr="0"/>
        <a:lstStyle/>
        <a:p>
          <a:r>
            <a:rPr lang="en-US" sz="2800" dirty="0" smtClean="0"/>
            <a:t>NC § 106-202.19(a)(6a):</a:t>
          </a:r>
        </a:p>
        <a:p>
          <a:r>
            <a:rPr lang="en-US" sz="2400" dirty="0" smtClean="0"/>
            <a:t>poacher doesn’t have required permit</a:t>
          </a:r>
        </a:p>
        <a:p>
          <a:r>
            <a:rPr lang="en-US" sz="2800" dirty="0" smtClean="0"/>
            <a:t>NC § 106- 202.19(a)(6c):</a:t>
          </a:r>
        </a:p>
        <a:p>
          <a:r>
            <a:rPr lang="en-US" sz="2400" dirty="0" smtClean="0"/>
            <a:t>Dealer buys flytraps outside of buying season without getting the poacher’s permit </a:t>
          </a:r>
          <a:endParaRPr lang="en-US" sz="2400" dirty="0"/>
        </a:p>
      </dgm:t>
    </dgm:pt>
    <dgm:pt modelId="{ABDE8F0B-EDBB-4ED2-AA42-9863E490F4EA}" type="parTrans" cxnId="{8428F37A-F487-4C58-819C-306AB3924F4B}">
      <dgm:prSet/>
      <dgm:spPr/>
      <dgm:t>
        <a:bodyPr/>
        <a:lstStyle/>
        <a:p>
          <a:endParaRPr lang="en-US"/>
        </a:p>
      </dgm:t>
    </dgm:pt>
    <dgm:pt modelId="{4C34FB3B-D4CB-4B89-A357-D711CE6BB92A}" type="sibTrans" cxnId="{8428F37A-F487-4C58-819C-306AB3924F4B}">
      <dgm:prSet/>
      <dgm:spPr/>
      <dgm:t>
        <a:bodyPr/>
        <a:lstStyle/>
        <a:p>
          <a:endParaRPr lang="en-US"/>
        </a:p>
      </dgm:t>
    </dgm:pt>
    <dgm:pt modelId="{F16337EC-C788-4B81-AE68-A9C3F9DF5AC2}">
      <dgm:prSet phldrT="[Text]" custT="1"/>
      <dgm:spPr/>
      <dgm:t>
        <a:bodyPr/>
        <a:lstStyle/>
        <a:p>
          <a:r>
            <a:rPr lang="en-US" sz="3000" dirty="0" smtClean="0"/>
            <a:t>16 USC § 3373(d):</a:t>
          </a:r>
        </a:p>
        <a:p>
          <a:r>
            <a:rPr lang="en-US" sz="2400" b="1" dirty="0" smtClean="0"/>
            <a:t>Civil</a:t>
          </a:r>
          <a:r>
            <a:rPr lang="en-US" sz="2400" dirty="0" smtClean="0"/>
            <a:t>: buyer didn’t use due care to make sure flytraps weren’t illegally taken/possessed.</a:t>
          </a:r>
        </a:p>
        <a:p>
          <a:r>
            <a:rPr lang="en-US" sz="2400" b="1" dirty="0" smtClean="0"/>
            <a:t>Misdemeanor</a:t>
          </a:r>
          <a:r>
            <a:rPr lang="en-US" sz="2400" dirty="0" smtClean="0"/>
            <a:t>: buyer sells/buys flytraps (or intends to) and using due care should know plants were taken illegally.</a:t>
          </a:r>
        </a:p>
        <a:p>
          <a:r>
            <a:rPr lang="en-US" sz="2400" b="1" dirty="0" smtClean="0"/>
            <a:t>Felony</a:t>
          </a:r>
          <a:r>
            <a:rPr lang="en-US" sz="2400" dirty="0" smtClean="0"/>
            <a:t>: Buyer knew the plants were taken illegally</a:t>
          </a:r>
          <a:endParaRPr lang="en-US" sz="2400" dirty="0"/>
        </a:p>
      </dgm:t>
    </dgm:pt>
    <dgm:pt modelId="{E33284D7-ACA5-4606-AEE0-CCF975A38E74}" type="sibTrans" cxnId="{35FA4DDA-2290-4D20-AC76-6B2F708B0E39}">
      <dgm:prSet/>
      <dgm:spPr/>
      <dgm:t>
        <a:bodyPr/>
        <a:lstStyle/>
        <a:p>
          <a:endParaRPr lang="en-US"/>
        </a:p>
      </dgm:t>
    </dgm:pt>
    <dgm:pt modelId="{400D36BA-B4C6-4AAF-919E-23032463DBF4}" type="parTrans" cxnId="{35FA4DDA-2290-4D20-AC76-6B2F708B0E39}">
      <dgm:prSet/>
      <dgm:spPr/>
      <dgm:t>
        <a:bodyPr/>
        <a:lstStyle/>
        <a:p>
          <a:endParaRPr lang="en-US"/>
        </a:p>
      </dgm:t>
    </dgm:pt>
    <dgm:pt modelId="{A7386AD8-7423-453F-911B-ECD6D14D550F}">
      <dgm:prSet phldrT="[Text]"/>
      <dgm:spPr/>
      <dgm:t>
        <a:bodyPr/>
        <a:lstStyle/>
        <a:p>
          <a:r>
            <a:rPr lang="en-US" dirty="0" smtClean="0"/>
            <a:t>Lacey Act</a:t>
          </a:r>
          <a:endParaRPr lang="en-US" dirty="0"/>
        </a:p>
      </dgm:t>
    </dgm:pt>
    <dgm:pt modelId="{D8647BBF-60AF-4D0C-BAD9-5FB3A011CF54}" type="sibTrans" cxnId="{94311967-96AD-4F64-8867-AFE89D328E37}">
      <dgm:prSet/>
      <dgm:spPr/>
      <dgm:t>
        <a:bodyPr/>
        <a:lstStyle/>
        <a:p>
          <a:endParaRPr lang="en-US"/>
        </a:p>
      </dgm:t>
    </dgm:pt>
    <dgm:pt modelId="{D9A9DBEE-1C6A-40C1-8D5B-6646580066C7}" type="parTrans" cxnId="{94311967-96AD-4F64-8867-AFE89D328E37}">
      <dgm:prSet/>
      <dgm:spPr/>
      <dgm:t>
        <a:bodyPr/>
        <a:lstStyle/>
        <a:p>
          <a:endParaRPr lang="en-US"/>
        </a:p>
      </dgm:t>
    </dgm:pt>
    <dgm:pt modelId="{10F9AD50-58F3-4C6C-BE3E-1160D1FAC163}" type="pres">
      <dgm:prSet presAssocID="{6E40645D-8D25-4E4E-8966-46CE4A2F865C}" presName="Name0" presStyleCnt="0">
        <dgm:presLayoutVars>
          <dgm:chMax val="7"/>
          <dgm:chPref val="5"/>
          <dgm:dir/>
          <dgm:animOne val="branch"/>
          <dgm:animLvl val="lvl"/>
        </dgm:presLayoutVars>
      </dgm:prSet>
      <dgm:spPr/>
      <dgm:t>
        <a:bodyPr/>
        <a:lstStyle/>
        <a:p>
          <a:endParaRPr lang="en-US"/>
        </a:p>
      </dgm:t>
    </dgm:pt>
    <dgm:pt modelId="{3B032DDE-A94D-4853-B5EC-11C676D244FA}" type="pres">
      <dgm:prSet presAssocID="{A7386AD8-7423-453F-911B-ECD6D14D550F}" presName="ChildAccent3" presStyleCnt="0"/>
      <dgm:spPr/>
    </dgm:pt>
    <dgm:pt modelId="{A1DB9B2F-36B5-4B1D-8CC2-EB47F5078BB3}" type="pres">
      <dgm:prSet presAssocID="{A7386AD8-7423-453F-911B-ECD6D14D550F}" presName="ChildAccent" presStyleLbl="alignImgPlace1" presStyleIdx="0" presStyleCnt="3" custScaleX="192374" custLinFactNeighborX="77708"/>
      <dgm:spPr/>
      <dgm:t>
        <a:bodyPr/>
        <a:lstStyle/>
        <a:p>
          <a:endParaRPr lang="en-US"/>
        </a:p>
      </dgm:t>
    </dgm:pt>
    <dgm:pt modelId="{4AB14089-E217-4322-8772-DEC1168CB848}" type="pres">
      <dgm:prSet presAssocID="{A7386AD8-7423-453F-911B-ECD6D14D550F}" presName="Child3" presStyleLbl="revTx" presStyleIdx="0" presStyleCnt="0">
        <dgm:presLayoutVars>
          <dgm:chMax val="0"/>
          <dgm:chPref val="0"/>
          <dgm:bulletEnabled val="1"/>
        </dgm:presLayoutVars>
      </dgm:prSet>
      <dgm:spPr/>
      <dgm:t>
        <a:bodyPr/>
        <a:lstStyle/>
        <a:p>
          <a:endParaRPr lang="en-US"/>
        </a:p>
      </dgm:t>
    </dgm:pt>
    <dgm:pt modelId="{16B737DD-8E57-4F3C-B992-B935984E272B}" type="pres">
      <dgm:prSet presAssocID="{A7386AD8-7423-453F-911B-ECD6D14D550F}" presName="Parent3" presStyleLbl="node1" presStyleIdx="0" presStyleCnt="3" custScaleX="196528" custLinFactNeighborX="75631" custLinFactNeighborY="2820">
        <dgm:presLayoutVars>
          <dgm:chMax val="2"/>
          <dgm:chPref val="1"/>
          <dgm:bulletEnabled val="1"/>
        </dgm:presLayoutVars>
      </dgm:prSet>
      <dgm:spPr/>
      <dgm:t>
        <a:bodyPr/>
        <a:lstStyle/>
        <a:p>
          <a:endParaRPr lang="en-US"/>
        </a:p>
      </dgm:t>
    </dgm:pt>
    <dgm:pt modelId="{7ECC2140-1E2E-47B1-A6DB-E780EAC2C699}" type="pres">
      <dgm:prSet presAssocID="{C55B0FF6-E108-41F3-968C-EFC9E3C30862}" presName="ChildAccent2" presStyleCnt="0"/>
      <dgm:spPr/>
    </dgm:pt>
    <dgm:pt modelId="{689A5F6F-0354-41AA-B0B0-54669E3293B8}" type="pres">
      <dgm:prSet presAssocID="{C55B0FF6-E108-41F3-968C-EFC9E3C30862}" presName="ChildAccent" presStyleLbl="alignImgPlace1" presStyleIdx="1" presStyleCnt="3" custScaleX="203296" custLinFactNeighborX="-8526" custLinFactNeighborY="81"/>
      <dgm:spPr/>
      <dgm:t>
        <a:bodyPr/>
        <a:lstStyle/>
        <a:p>
          <a:endParaRPr lang="en-US"/>
        </a:p>
      </dgm:t>
    </dgm:pt>
    <dgm:pt modelId="{ABA1816C-5C5B-4B14-B98A-0592CC675E67}" type="pres">
      <dgm:prSet presAssocID="{C55B0FF6-E108-41F3-968C-EFC9E3C30862}" presName="Child2" presStyleLbl="revTx" presStyleIdx="0" presStyleCnt="0">
        <dgm:presLayoutVars>
          <dgm:chMax val="0"/>
          <dgm:chPref val="0"/>
          <dgm:bulletEnabled val="1"/>
        </dgm:presLayoutVars>
      </dgm:prSet>
      <dgm:spPr/>
      <dgm:t>
        <a:bodyPr/>
        <a:lstStyle/>
        <a:p>
          <a:endParaRPr lang="en-US"/>
        </a:p>
      </dgm:t>
    </dgm:pt>
    <dgm:pt modelId="{B0AF3ECE-1682-42C5-81E9-960CB86E19C8}" type="pres">
      <dgm:prSet presAssocID="{C55B0FF6-E108-41F3-968C-EFC9E3C30862}" presName="Parent2" presStyleLbl="node1" presStyleIdx="1" presStyleCnt="3" custScaleX="203625" custScaleY="100228" custLinFactNeighborX="-9975" custLinFactNeighborY="-3091">
        <dgm:presLayoutVars>
          <dgm:chMax val="2"/>
          <dgm:chPref val="1"/>
          <dgm:bulletEnabled val="1"/>
        </dgm:presLayoutVars>
      </dgm:prSet>
      <dgm:spPr/>
      <dgm:t>
        <a:bodyPr/>
        <a:lstStyle/>
        <a:p>
          <a:endParaRPr lang="en-US"/>
        </a:p>
      </dgm:t>
    </dgm:pt>
    <dgm:pt modelId="{F86464C8-0635-45E6-BBC2-59C07589ADFB}" type="pres">
      <dgm:prSet presAssocID="{0145B71C-81BA-4646-A82C-FFDD91C4B2E4}" presName="ChildAccent1" presStyleCnt="0"/>
      <dgm:spPr/>
    </dgm:pt>
    <dgm:pt modelId="{DD486BB0-7A6E-49BF-BE41-82EA775A8FEC}" type="pres">
      <dgm:prSet presAssocID="{0145B71C-81BA-4646-A82C-FFDD91C4B2E4}" presName="ChildAccent" presStyleLbl="alignImgPlace1" presStyleIdx="2" presStyleCnt="3" custScaleX="132703" custLinFactNeighborX="-77775"/>
      <dgm:spPr/>
      <dgm:t>
        <a:bodyPr/>
        <a:lstStyle/>
        <a:p>
          <a:endParaRPr lang="en-US"/>
        </a:p>
      </dgm:t>
    </dgm:pt>
    <dgm:pt modelId="{A9E06DBA-7FE4-43FB-B1D0-3DBB4D408469}" type="pres">
      <dgm:prSet presAssocID="{0145B71C-81BA-4646-A82C-FFDD91C4B2E4}" presName="Child1" presStyleLbl="revTx" presStyleIdx="0" presStyleCnt="0">
        <dgm:presLayoutVars>
          <dgm:chMax val="0"/>
          <dgm:chPref val="0"/>
          <dgm:bulletEnabled val="1"/>
        </dgm:presLayoutVars>
      </dgm:prSet>
      <dgm:spPr/>
      <dgm:t>
        <a:bodyPr/>
        <a:lstStyle/>
        <a:p>
          <a:endParaRPr lang="en-US"/>
        </a:p>
      </dgm:t>
    </dgm:pt>
    <dgm:pt modelId="{9F475F75-10F2-471D-A799-ECF72CD6EC5B}" type="pres">
      <dgm:prSet presAssocID="{0145B71C-81BA-4646-A82C-FFDD91C4B2E4}" presName="Parent1" presStyleLbl="node1" presStyleIdx="2" presStyleCnt="3" custScaleX="136991" custScaleY="95155" custLinFactNeighborX="-77124">
        <dgm:presLayoutVars>
          <dgm:chMax val="2"/>
          <dgm:chPref val="1"/>
          <dgm:bulletEnabled val="1"/>
        </dgm:presLayoutVars>
      </dgm:prSet>
      <dgm:spPr/>
      <dgm:t>
        <a:bodyPr/>
        <a:lstStyle/>
        <a:p>
          <a:endParaRPr lang="en-US"/>
        </a:p>
      </dgm:t>
    </dgm:pt>
  </dgm:ptLst>
  <dgm:cxnLst>
    <dgm:cxn modelId="{7565EDBF-B533-47E8-A3DD-D28AA6CA55EF}" type="presOf" srcId="{C7A1EC5A-FDE9-417F-87F3-CEC28812C797}" destId="{ABA1816C-5C5B-4B14-B98A-0592CC675E67}" srcOrd="1" destOrd="0" presId="urn:microsoft.com/office/officeart/2011/layout/InterconnectedBlockProcess"/>
    <dgm:cxn modelId="{2E0A8C8A-953A-4D7C-A5FF-BA886A5F9098}" type="presOf" srcId="{C55B0FF6-E108-41F3-968C-EFC9E3C30862}" destId="{B0AF3ECE-1682-42C5-81E9-960CB86E19C8}" srcOrd="0" destOrd="0" presId="urn:microsoft.com/office/officeart/2011/layout/InterconnectedBlockProcess"/>
    <dgm:cxn modelId="{267C8BDB-9098-471A-A29D-9CDB87AB5458}" type="presOf" srcId="{66C782AB-286E-4FD0-9AB0-2E1C93BCC56B}" destId="{DD486BB0-7A6E-49BF-BE41-82EA775A8FEC}" srcOrd="0" destOrd="0" presId="urn:microsoft.com/office/officeart/2011/layout/InterconnectedBlockProcess"/>
    <dgm:cxn modelId="{5ED5CB61-A71F-4D2F-BA04-82669DBE1415}" type="presOf" srcId="{6E40645D-8D25-4E4E-8966-46CE4A2F865C}" destId="{10F9AD50-58F3-4C6C-BE3E-1160D1FAC163}" srcOrd="0" destOrd="0" presId="urn:microsoft.com/office/officeart/2011/layout/InterconnectedBlockProcess"/>
    <dgm:cxn modelId="{94311967-96AD-4F64-8867-AFE89D328E37}" srcId="{6E40645D-8D25-4E4E-8966-46CE4A2F865C}" destId="{A7386AD8-7423-453F-911B-ECD6D14D550F}" srcOrd="2" destOrd="0" parTransId="{D9A9DBEE-1C6A-40C1-8D5B-6646580066C7}" sibTransId="{D8647BBF-60AF-4D0C-BAD9-5FB3A011CF54}"/>
    <dgm:cxn modelId="{50F5F09A-1332-403F-BDA1-7166E24A3D5D}" type="presOf" srcId="{F16337EC-C788-4B81-AE68-A9C3F9DF5AC2}" destId="{4AB14089-E217-4322-8772-DEC1168CB848}" srcOrd="1" destOrd="0" presId="urn:microsoft.com/office/officeart/2011/layout/InterconnectedBlockProcess"/>
    <dgm:cxn modelId="{2F622371-1364-45F8-8AC5-89B3E0696251}" srcId="{6E40645D-8D25-4E4E-8966-46CE4A2F865C}" destId="{C55B0FF6-E108-41F3-968C-EFC9E3C30862}" srcOrd="1" destOrd="0" parTransId="{282FD49B-B703-4B54-8332-9968F6EE81C4}" sibTransId="{87FD0224-A116-4369-A14B-BC6B01CD360F}"/>
    <dgm:cxn modelId="{9D9D9EC7-6F0A-40DC-8963-2BCA681127B3}" srcId="{0145B71C-81BA-4646-A82C-FFDD91C4B2E4}" destId="{66C782AB-286E-4FD0-9AB0-2E1C93BCC56B}" srcOrd="0" destOrd="0" parTransId="{E25CDA56-F235-4C99-B71C-57E8C090504D}" sibTransId="{B77847E3-A9C3-4E5F-96AF-F3E6ACAE978C}"/>
    <dgm:cxn modelId="{4ACFE754-6133-4E66-BE0C-843EA63D49F7}" type="presOf" srcId="{C7A1EC5A-FDE9-417F-87F3-CEC28812C797}" destId="{689A5F6F-0354-41AA-B0B0-54669E3293B8}" srcOrd="0" destOrd="0" presId="urn:microsoft.com/office/officeart/2011/layout/InterconnectedBlockProcess"/>
    <dgm:cxn modelId="{8428F37A-F487-4C58-819C-306AB3924F4B}" srcId="{C55B0FF6-E108-41F3-968C-EFC9E3C30862}" destId="{C7A1EC5A-FDE9-417F-87F3-CEC28812C797}" srcOrd="0" destOrd="0" parTransId="{ABDE8F0B-EDBB-4ED2-AA42-9863E490F4EA}" sibTransId="{4C34FB3B-D4CB-4B89-A357-D711CE6BB92A}"/>
    <dgm:cxn modelId="{C19CBB24-E1D2-48E5-B6E2-1350998C2A42}" type="presOf" srcId="{A7386AD8-7423-453F-911B-ECD6D14D550F}" destId="{16B737DD-8E57-4F3C-B992-B935984E272B}" srcOrd="0" destOrd="0" presId="urn:microsoft.com/office/officeart/2011/layout/InterconnectedBlockProcess"/>
    <dgm:cxn modelId="{418A6198-337C-4749-A798-27AE9C719832}" srcId="{6E40645D-8D25-4E4E-8966-46CE4A2F865C}" destId="{0145B71C-81BA-4646-A82C-FFDD91C4B2E4}" srcOrd="0" destOrd="0" parTransId="{AD2EC7FA-3092-4D69-A963-4A3BD9F17210}" sibTransId="{6B5110AB-DE86-4581-8075-DACDDED4F0E7}"/>
    <dgm:cxn modelId="{8333B5A6-7432-405F-A7BC-67F32DAB5CA1}" type="presOf" srcId="{F16337EC-C788-4B81-AE68-A9C3F9DF5AC2}" destId="{A1DB9B2F-36B5-4B1D-8CC2-EB47F5078BB3}" srcOrd="0" destOrd="0" presId="urn:microsoft.com/office/officeart/2011/layout/InterconnectedBlockProcess"/>
    <dgm:cxn modelId="{35FA4DDA-2290-4D20-AC76-6B2F708B0E39}" srcId="{A7386AD8-7423-453F-911B-ECD6D14D550F}" destId="{F16337EC-C788-4B81-AE68-A9C3F9DF5AC2}" srcOrd="0" destOrd="0" parTransId="{400D36BA-B4C6-4AAF-919E-23032463DBF4}" sibTransId="{E33284D7-ACA5-4606-AEE0-CCF975A38E74}"/>
    <dgm:cxn modelId="{0E824A50-DEF6-41E3-8589-A4465CA884E8}" type="presOf" srcId="{0145B71C-81BA-4646-A82C-FFDD91C4B2E4}" destId="{9F475F75-10F2-471D-A799-ECF72CD6EC5B}" srcOrd="0" destOrd="0" presId="urn:microsoft.com/office/officeart/2011/layout/InterconnectedBlockProcess"/>
    <dgm:cxn modelId="{84DC29D4-2ED7-460A-B152-E63E02087693}" type="presOf" srcId="{66C782AB-286E-4FD0-9AB0-2E1C93BCC56B}" destId="{A9E06DBA-7FE4-43FB-B1D0-3DBB4D408469}" srcOrd="1" destOrd="0" presId="urn:microsoft.com/office/officeart/2011/layout/InterconnectedBlockProcess"/>
    <dgm:cxn modelId="{89E3F12A-B9C2-4B02-8049-ABEFF9648FDA}" type="presParOf" srcId="{10F9AD50-58F3-4C6C-BE3E-1160D1FAC163}" destId="{3B032DDE-A94D-4853-B5EC-11C676D244FA}" srcOrd="0" destOrd="0" presId="urn:microsoft.com/office/officeart/2011/layout/InterconnectedBlockProcess"/>
    <dgm:cxn modelId="{E7053AF1-F648-4EB1-8FD6-8AC6149E46DC}" type="presParOf" srcId="{3B032DDE-A94D-4853-B5EC-11C676D244FA}" destId="{A1DB9B2F-36B5-4B1D-8CC2-EB47F5078BB3}" srcOrd="0" destOrd="0" presId="urn:microsoft.com/office/officeart/2011/layout/InterconnectedBlockProcess"/>
    <dgm:cxn modelId="{DBF7418C-175C-41FE-BD8C-7F1865949649}" type="presParOf" srcId="{10F9AD50-58F3-4C6C-BE3E-1160D1FAC163}" destId="{4AB14089-E217-4322-8772-DEC1168CB848}" srcOrd="1" destOrd="0" presId="urn:microsoft.com/office/officeart/2011/layout/InterconnectedBlockProcess"/>
    <dgm:cxn modelId="{5582BE04-DC32-4C5E-996F-28508F064EAD}" type="presParOf" srcId="{10F9AD50-58F3-4C6C-BE3E-1160D1FAC163}" destId="{16B737DD-8E57-4F3C-B992-B935984E272B}" srcOrd="2" destOrd="0" presId="urn:microsoft.com/office/officeart/2011/layout/InterconnectedBlockProcess"/>
    <dgm:cxn modelId="{88B064EE-DFA4-4DBD-99BA-4874EB1A0858}" type="presParOf" srcId="{10F9AD50-58F3-4C6C-BE3E-1160D1FAC163}" destId="{7ECC2140-1E2E-47B1-A6DB-E780EAC2C699}" srcOrd="3" destOrd="0" presId="urn:microsoft.com/office/officeart/2011/layout/InterconnectedBlockProcess"/>
    <dgm:cxn modelId="{9701F8A9-0634-4D89-A743-E445AB7F1F7F}" type="presParOf" srcId="{7ECC2140-1E2E-47B1-A6DB-E780EAC2C699}" destId="{689A5F6F-0354-41AA-B0B0-54669E3293B8}" srcOrd="0" destOrd="0" presId="urn:microsoft.com/office/officeart/2011/layout/InterconnectedBlockProcess"/>
    <dgm:cxn modelId="{D97FFD36-F1C3-4552-8FCA-E3D1028B5AB9}" type="presParOf" srcId="{10F9AD50-58F3-4C6C-BE3E-1160D1FAC163}" destId="{ABA1816C-5C5B-4B14-B98A-0592CC675E67}" srcOrd="4" destOrd="0" presId="urn:microsoft.com/office/officeart/2011/layout/InterconnectedBlockProcess"/>
    <dgm:cxn modelId="{CAE80930-47AE-47DA-9622-A5B1C1A41083}" type="presParOf" srcId="{10F9AD50-58F3-4C6C-BE3E-1160D1FAC163}" destId="{B0AF3ECE-1682-42C5-81E9-960CB86E19C8}" srcOrd="5" destOrd="0" presId="urn:microsoft.com/office/officeart/2011/layout/InterconnectedBlockProcess"/>
    <dgm:cxn modelId="{68155BA3-DCE0-4B4A-8EC2-FB53A534F76D}" type="presParOf" srcId="{10F9AD50-58F3-4C6C-BE3E-1160D1FAC163}" destId="{F86464C8-0635-45E6-BBC2-59C07589ADFB}" srcOrd="6" destOrd="0" presId="urn:microsoft.com/office/officeart/2011/layout/InterconnectedBlockProcess"/>
    <dgm:cxn modelId="{C8079DA2-0942-4FAC-9014-C7F6295B0867}" type="presParOf" srcId="{F86464C8-0635-45E6-BBC2-59C07589ADFB}" destId="{DD486BB0-7A6E-49BF-BE41-82EA775A8FEC}" srcOrd="0" destOrd="0" presId="urn:microsoft.com/office/officeart/2011/layout/InterconnectedBlockProcess"/>
    <dgm:cxn modelId="{55CBA262-5EDC-4EA8-877B-F34227561951}" type="presParOf" srcId="{10F9AD50-58F3-4C6C-BE3E-1160D1FAC163}" destId="{A9E06DBA-7FE4-43FB-B1D0-3DBB4D408469}" srcOrd="7" destOrd="0" presId="urn:microsoft.com/office/officeart/2011/layout/InterconnectedBlockProcess"/>
    <dgm:cxn modelId="{594C425F-0F21-4EC1-BD8C-2C10917FD7F0}" type="presParOf" srcId="{10F9AD50-58F3-4C6C-BE3E-1160D1FAC163}" destId="{9F475F75-10F2-471D-A799-ECF72CD6EC5B}" srcOrd="8" destOrd="0" presId="urn:microsoft.com/office/officeart/2011/layout/InterconnectedBlock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5124-1858-4F3A-80E0-7D60BC3AB8D0}">
      <dsp:nvSpPr>
        <dsp:cNvPr id="0" name=""/>
        <dsp:cNvSpPr/>
      </dsp:nvSpPr>
      <dsp:spPr>
        <a:xfrm>
          <a:off x="4320947" y="2582524"/>
          <a:ext cx="2716642" cy="2716642"/>
        </a:xfrm>
        <a:prstGeom prst="ellipse">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US" sz="4900" kern="1200" dirty="0" smtClean="0"/>
            <a:t>Why</a:t>
          </a:r>
        </a:p>
        <a:p>
          <a:pPr lvl="0" algn="ctr" defTabSz="2178050">
            <a:lnSpc>
              <a:spcPct val="90000"/>
            </a:lnSpc>
            <a:spcBef>
              <a:spcPct val="0"/>
            </a:spcBef>
            <a:spcAft>
              <a:spcPct val="35000"/>
            </a:spcAft>
          </a:pPr>
          <a:r>
            <a:rPr lang="en-US" sz="4900" kern="1200" dirty="0" smtClean="0"/>
            <a:t>Poach?</a:t>
          </a:r>
          <a:endParaRPr lang="en-US" sz="4900" kern="1200" dirty="0"/>
        </a:p>
      </dsp:txBody>
      <dsp:txXfrm>
        <a:off x="4718790" y="2980367"/>
        <a:ext cx="1920956" cy="1920956"/>
      </dsp:txXfrm>
    </dsp:sp>
    <dsp:sp modelId="{961DEE59-866F-4057-8D56-B9FB59086DA6}">
      <dsp:nvSpPr>
        <dsp:cNvPr id="0" name=""/>
        <dsp:cNvSpPr/>
      </dsp:nvSpPr>
      <dsp:spPr>
        <a:xfrm rot="19226610">
          <a:off x="6609297" y="2736303"/>
          <a:ext cx="1023853" cy="26989"/>
        </a:xfrm>
        <a:custGeom>
          <a:avLst/>
          <a:gdLst/>
          <a:ahLst/>
          <a:cxnLst/>
          <a:rect l="0" t="0" r="0" b="0"/>
          <a:pathLst>
            <a:path>
              <a:moveTo>
                <a:pt x="0" y="13494"/>
              </a:moveTo>
              <a:lnTo>
                <a:pt x="1023853" y="13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7095628" y="2724202"/>
        <a:ext cx="51192" cy="51192"/>
      </dsp:txXfrm>
    </dsp:sp>
    <dsp:sp modelId="{6FF26CCA-8470-4C3C-B8E5-36580E1A03AC}">
      <dsp:nvSpPr>
        <dsp:cNvPr id="0" name=""/>
        <dsp:cNvSpPr/>
      </dsp:nvSpPr>
      <dsp:spPr>
        <a:xfrm>
          <a:off x="7354831" y="1246803"/>
          <a:ext cx="1426803" cy="1441543"/>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lumMod val="25000"/>
                </a:schemeClr>
              </a:solidFill>
            </a:rPr>
            <a:t>thrill</a:t>
          </a:r>
        </a:p>
      </dsp:txBody>
      <dsp:txXfrm>
        <a:off x="7563781" y="1457912"/>
        <a:ext cx="1008903" cy="1019325"/>
      </dsp:txXfrm>
    </dsp:sp>
    <dsp:sp modelId="{F44B8818-B610-4385-ABAC-676BE9575B77}">
      <dsp:nvSpPr>
        <dsp:cNvPr id="0" name=""/>
        <dsp:cNvSpPr/>
      </dsp:nvSpPr>
      <dsp:spPr>
        <a:xfrm rot="2097568">
          <a:off x="6723772" y="4923883"/>
          <a:ext cx="761677" cy="26989"/>
        </a:xfrm>
        <a:custGeom>
          <a:avLst/>
          <a:gdLst/>
          <a:ahLst/>
          <a:cxnLst/>
          <a:rect l="0" t="0" r="0" b="0"/>
          <a:pathLst>
            <a:path>
              <a:moveTo>
                <a:pt x="0" y="13494"/>
              </a:moveTo>
              <a:lnTo>
                <a:pt x="761677" y="13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7085569" y="4918336"/>
        <a:ext cx="38083" cy="38083"/>
      </dsp:txXfrm>
    </dsp:sp>
    <dsp:sp modelId="{5BC56495-2D13-4711-A4F4-D0917F270B31}">
      <dsp:nvSpPr>
        <dsp:cNvPr id="0" name=""/>
        <dsp:cNvSpPr/>
      </dsp:nvSpPr>
      <dsp:spPr>
        <a:xfrm>
          <a:off x="7268936" y="4881597"/>
          <a:ext cx="1474420" cy="1372186"/>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lumMod val="25000"/>
                </a:schemeClr>
              </a:solidFill>
            </a:rPr>
            <a:t>trophy</a:t>
          </a:r>
          <a:endParaRPr lang="en-US" sz="2800" kern="1200" dirty="0">
            <a:solidFill>
              <a:schemeClr val="bg2">
                <a:lumMod val="25000"/>
              </a:schemeClr>
            </a:solidFill>
          </a:endParaRPr>
        </a:p>
      </dsp:txBody>
      <dsp:txXfrm>
        <a:off x="7484860" y="5082549"/>
        <a:ext cx="1042572" cy="970282"/>
      </dsp:txXfrm>
    </dsp:sp>
    <dsp:sp modelId="{EFA79608-6BA8-47CB-9085-29C1E8568C62}">
      <dsp:nvSpPr>
        <dsp:cNvPr id="0" name=""/>
        <dsp:cNvSpPr/>
      </dsp:nvSpPr>
      <dsp:spPr>
        <a:xfrm rot="16209904">
          <a:off x="5354644" y="2239549"/>
          <a:ext cx="658974" cy="26989"/>
        </a:xfrm>
        <a:custGeom>
          <a:avLst/>
          <a:gdLst/>
          <a:ahLst/>
          <a:cxnLst/>
          <a:rect l="0" t="0" r="0" b="0"/>
          <a:pathLst>
            <a:path>
              <a:moveTo>
                <a:pt x="0" y="13494"/>
              </a:moveTo>
              <a:lnTo>
                <a:pt x="658974" y="13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667657" y="2236569"/>
        <a:ext cx="32948" cy="32948"/>
      </dsp:txXfrm>
    </dsp:sp>
    <dsp:sp modelId="{FAEC42B3-5E8C-40D7-BBDA-B129CCA635B8}">
      <dsp:nvSpPr>
        <dsp:cNvPr id="0" name=""/>
        <dsp:cNvSpPr/>
      </dsp:nvSpPr>
      <dsp:spPr>
        <a:xfrm>
          <a:off x="4745340" y="0"/>
          <a:ext cx="1885022" cy="19235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poverty</a:t>
          </a:r>
          <a:endParaRPr lang="en-US" sz="3200" kern="1200" dirty="0"/>
        </a:p>
      </dsp:txBody>
      <dsp:txXfrm>
        <a:off x="5021395" y="281699"/>
        <a:ext cx="1332912" cy="1360164"/>
      </dsp:txXfrm>
    </dsp:sp>
    <dsp:sp modelId="{6E3C2EBF-A5B5-458C-9E83-0A8EAC305B52}">
      <dsp:nvSpPr>
        <dsp:cNvPr id="0" name=""/>
        <dsp:cNvSpPr/>
      </dsp:nvSpPr>
      <dsp:spPr>
        <a:xfrm rot="135874">
          <a:off x="7035736" y="4021171"/>
          <a:ext cx="2032092" cy="26989"/>
        </a:xfrm>
        <a:custGeom>
          <a:avLst/>
          <a:gdLst/>
          <a:ahLst/>
          <a:cxnLst/>
          <a:rect l="0" t="0" r="0" b="0"/>
          <a:pathLst>
            <a:path>
              <a:moveTo>
                <a:pt x="0" y="13494"/>
              </a:moveTo>
              <a:lnTo>
                <a:pt x="2032092" y="13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dirty="0"/>
        </a:p>
      </dsp:txBody>
      <dsp:txXfrm>
        <a:off x="8000980" y="3983863"/>
        <a:ext cx="101604" cy="101604"/>
      </dsp:txXfrm>
    </dsp:sp>
    <dsp:sp modelId="{6940B756-F87F-4C1B-8FD2-768FCBD53D7F}">
      <dsp:nvSpPr>
        <dsp:cNvPr id="0" name=""/>
        <dsp:cNvSpPr/>
      </dsp:nvSpPr>
      <dsp:spPr>
        <a:xfrm>
          <a:off x="9066287" y="3068515"/>
          <a:ext cx="2031922" cy="2092889"/>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2">
                  <a:lumMod val="25000"/>
                </a:schemeClr>
              </a:solidFill>
            </a:rPr>
            <a:t>organized</a:t>
          </a:r>
          <a:r>
            <a:rPr lang="en-US" sz="2700" kern="1200" dirty="0" smtClean="0"/>
            <a:t> </a:t>
          </a:r>
          <a:r>
            <a:rPr lang="en-US" sz="2700" kern="1200" dirty="0" smtClean="0">
              <a:solidFill>
                <a:schemeClr val="bg2">
                  <a:lumMod val="25000"/>
                </a:schemeClr>
              </a:solidFill>
            </a:rPr>
            <a:t>crime</a:t>
          </a:r>
          <a:endParaRPr lang="en-US" sz="2700" kern="1200" dirty="0">
            <a:solidFill>
              <a:schemeClr val="bg2">
                <a:lumMod val="25000"/>
              </a:schemeClr>
            </a:solidFill>
          </a:endParaRPr>
        </a:p>
      </dsp:txBody>
      <dsp:txXfrm>
        <a:off x="9363855" y="3375011"/>
        <a:ext cx="1436786" cy="1479897"/>
      </dsp:txXfrm>
    </dsp:sp>
    <dsp:sp modelId="{3A72D252-524E-4DF2-A4D2-100BCA95F7DC}">
      <dsp:nvSpPr>
        <dsp:cNvPr id="0" name=""/>
        <dsp:cNvSpPr/>
      </dsp:nvSpPr>
      <dsp:spPr>
        <a:xfrm rot="20326562">
          <a:off x="6849673" y="2924382"/>
          <a:ext cx="2824396" cy="26989"/>
        </a:xfrm>
        <a:custGeom>
          <a:avLst/>
          <a:gdLst/>
          <a:ahLst/>
          <a:cxnLst/>
          <a:rect l="0" t="0" r="0" b="0"/>
          <a:pathLst>
            <a:path>
              <a:moveTo>
                <a:pt x="0" y="13494"/>
              </a:moveTo>
              <a:lnTo>
                <a:pt x="2824396" y="1349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8191261" y="2867267"/>
        <a:ext cx="141219" cy="141219"/>
      </dsp:txXfrm>
    </dsp:sp>
    <dsp:sp modelId="{58C16B1A-7034-409D-933F-3FB33C8F34E6}">
      <dsp:nvSpPr>
        <dsp:cNvPr id="0" name=""/>
        <dsp:cNvSpPr/>
      </dsp:nvSpPr>
      <dsp:spPr>
        <a:xfrm>
          <a:off x="9520090" y="1258088"/>
          <a:ext cx="1715918" cy="1715918"/>
        </a:xfrm>
        <a:prstGeom prst="rect">
          <a:avLst/>
        </a:prstGeom>
        <a:solidFill>
          <a:schemeClr val="accent6">
            <a:lumMod val="40000"/>
            <a:lumOff val="60000"/>
          </a:schemeClr>
        </a:solidFill>
        <a:ln w="12700" cap="flat" cmpd="sng" algn="ctr">
          <a:solidFill>
            <a:schemeClr val="accent6">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mn-lt"/>
            </a:rPr>
            <a:t>global illegal wildlife/plant trade estimated $200 billion/year, only outranked by international drug trade</a:t>
          </a:r>
        </a:p>
      </dsp:txBody>
      <dsp:txXfrm>
        <a:off x="9520090" y="1258088"/>
        <a:ext cx="1715918" cy="1715918"/>
      </dsp:txXfrm>
    </dsp:sp>
    <dsp:sp modelId="{393AB07D-9749-4BBD-B819-3FB10D16922D}">
      <dsp:nvSpPr>
        <dsp:cNvPr id="0" name=""/>
        <dsp:cNvSpPr/>
      </dsp:nvSpPr>
      <dsp:spPr>
        <a:xfrm rot="10419639">
          <a:off x="3345345" y="4131819"/>
          <a:ext cx="986925" cy="26989"/>
        </a:xfrm>
        <a:custGeom>
          <a:avLst/>
          <a:gdLst/>
          <a:ahLst/>
          <a:cxnLst/>
          <a:rect l="0" t="0" r="0" b="0"/>
          <a:pathLst>
            <a:path>
              <a:moveTo>
                <a:pt x="0" y="13494"/>
              </a:moveTo>
              <a:lnTo>
                <a:pt x="986925" y="13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814135" y="4120641"/>
        <a:ext cx="49346" cy="49346"/>
      </dsp:txXfrm>
    </dsp:sp>
    <dsp:sp modelId="{0D37141A-2C71-4CE3-90FB-B4981B4DF884}">
      <dsp:nvSpPr>
        <dsp:cNvPr id="0" name=""/>
        <dsp:cNvSpPr/>
      </dsp:nvSpPr>
      <dsp:spPr>
        <a:xfrm>
          <a:off x="1636167" y="3470180"/>
          <a:ext cx="1717892" cy="1648826"/>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lumMod val="25000"/>
                </a:schemeClr>
              </a:solidFill>
            </a:rPr>
            <a:t>culture</a:t>
          </a:r>
        </a:p>
      </dsp:txBody>
      <dsp:txXfrm>
        <a:off x="1887746" y="3711645"/>
        <a:ext cx="1214734" cy="1165896"/>
      </dsp:txXfrm>
    </dsp:sp>
    <dsp:sp modelId="{4CECC4EC-80AD-4E33-A1F0-02035801E9A4}">
      <dsp:nvSpPr>
        <dsp:cNvPr id="0" name=""/>
        <dsp:cNvSpPr/>
      </dsp:nvSpPr>
      <dsp:spPr>
        <a:xfrm rot="13197062">
          <a:off x="3655291" y="2697930"/>
          <a:ext cx="1112534" cy="26989"/>
        </a:xfrm>
        <a:custGeom>
          <a:avLst/>
          <a:gdLst/>
          <a:ahLst/>
          <a:cxnLst/>
          <a:rect l="0" t="0" r="0" b="0"/>
          <a:pathLst>
            <a:path>
              <a:moveTo>
                <a:pt x="0" y="13494"/>
              </a:moveTo>
              <a:lnTo>
                <a:pt x="1112534" y="1349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183744" y="2683612"/>
        <a:ext cx="55626" cy="55626"/>
      </dsp:txXfrm>
    </dsp:sp>
    <dsp:sp modelId="{E3474608-EDDD-4EE8-BAC5-4E59476CB7D6}">
      <dsp:nvSpPr>
        <dsp:cNvPr id="0" name=""/>
        <dsp:cNvSpPr/>
      </dsp:nvSpPr>
      <dsp:spPr>
        <a:xfrm>
          <a:off x="2126972" y="833058"/>
          <a:ext cx="1884816" cy="1843257"/>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2">
                  <a:lumMod val="25000"/>
                </a:schemeClr>
              </a:solidFill>
            </a:rPr>
            <a:t>rebellion</a:t>
          </a:r>
          <a:endParaRPr lang="en-US" sz="2800" kern="1200" dirty="0">
            <a:solidFill>
              <a:schemeClr val="bg2">
                <a:lumMod val="25000"/>
              </a:schemeClr>
            </a:solidFill>
          </a:endParaRPr>
        </a:p>
      </dsp:txBody>
      <dsp:txXfrm>
        <a:off x="2402997" y="1102997"/>
        <a:ext cx="1332766" cy="1303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23511-2B4A-441D-B521-69E2153C849A}">
      <dsp:nvSpPr>
        <dsp:cNvPr id="0" name=""/>
        <dsp:cNvSpPr/>
      </dsp:nvSpPr>
      <dsp:spPr>
        <a:xfrm rot="10800000">
          <a:off x="0" y="0"/>
          <a:ext cx="10515600" cy="1779776"/>
        </a:xfrm>
        <a:prstGeom prst="trapezoid">
          <a:avLst>
            <a:gd name="adj" fmla="val 107338"/>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en-US" sz="4400" kern="1200" dirty="0" smtClean="0"/>
            <a:t>CITES</a:t>
          </a:r>
          <a:r>
            <a:rPr lang="en-US" sz="3200" kern="1200" dirty="0" smtClean="0"/>
            <a:t> </a:t>
          </a:r>
          <a:r>
            <a:rPr lang="en-US" sz="2400" kern="1200" dirty="0" smtClean="0"/>
            <a:t>(Convention on Int’l Trade in Endangered Species of Wild Fauna and Flora) </a:t>
          </a:r>
          <a:endParaRPr lang="en-US" sz="2400" kern="1200" dirty="0"/>
        </a:p>
      </dsp:txBody>
      <dsp:txXfrm rot="-10800000">
        <a:off x="1840229" y="0"/>
        <a:ext cx="6835140" cy="1779776"/>
      </dsp:txXfrm>
    </dsp:sp>
    <dsp:sp modelId="{F595A253-81FD-4F9D-BF76-F375CB74B54D}">
      <dsp:nvSpPr>
        <dsp:cNvPr id="0" name=""/>
        <dsp:cNvSpPr/>
      </dsp:nvSpPr>
      <dsp:spPr>
        <a:xfrm rot="10800000">
          <a:off x="1910371" y="1779776"/>
          <a:ext cx="6694857" cy="1779776"/>
        </a:xfrm>
        <a:prstGeom prst="trapezoid">
          <a:avLst>
            <a:gd name="adj" fmla="val 10733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Endangered Species Act; Lacey Act</a:t>
          </a:r>
          <a:endParaRPr lang="en-US" sz="3600" kern="1200" dirty="0"/>
        </a:p>
      </dsp:txBody>
      <dsp:txXfrm rot="-10800000">
        <a:off x="3081971" y="1779776"/>
        <a:ext cx="4351657" cy="1779776"/>
      </dsp:txXfrm>
    </dsp:sp>
    <dsp:sp modelId="{2ADE4795-B9B1-4DB6-8229-3E2A67399C1F}">
      <dsp:nvSpPr>
        <dsp:cNvPr id="0" name=""/>
        <dsp:cNvSpPr/>
      </dsp:nvSpPr>
      <dsp:spPr>
        <a:xfrm rot="10800000">
          <a:off x="3820742" y="3559552"/>
          <a:ext cx="2874115" cy="1338818"/>
        </a:xfrm>
        <a:prstGeom prst="trapezoid">
          <a:avLst>
            <a:gd name="adj" fmla="val 107338"/>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100000"/>
            </a:lnSpc>
            <a:spcBef>
              <a:spcPct val="0"/>
            </a:spcBef>
            <a:spcAft>
              <a:spcPts val="10"/>
            </a:spcAft>
          </a:pPr>
          <a:r>
            <a:rPr lang="en-US" sz="2800" kern="1200" dirty="0" smtClean="0"/>
            <a:t>State </a:t>
          </a:r>
        </a:p>
        <a:p>
          <a:pPr lvl="0" algn="ctr" defTabSz="1244600">
            <a:lnSpc>
              <a:spcPct val="100000"/>
            </a:lnSpc>
            <a:spcBef>
              <a:spcPct val="0"/>
            </a:spcBef>
            <a:spcAft>
              <a:spcPts val="10"/>
            </a:spcAft>
          </a:pPr>
          <a:r>
            <a:rPr lang="en-US" sz="2800" kern="1200" dirty="0" smtClean="0"/>
            <a:t>Laws </a:t>
          </a:r>
          <a:endParaRPr lang="en-US" sz="2800" kern="1200" dirty="0"/>
        </a:p>
      </dsp:txBody>
      <dsp:txXfrm rot="-10800000">
        <a:off x="3820742" y="3559552"/>
        <a:ext cx="2874115" cy="1338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B9B2F-36B5-4B1D-8CC2-EB47F5078BB3}">
      <dsp:nvSpPr>
        <dsp:cNvPr id="0" name=""/>
        <dsp:cNvSpPr/>
      </dsp:nvSpPr>
      <dsp:spPr>
        <a:xfrm>
          <a:off x="6608629" y="1034839"/>
          <a:ext cx="4202805" cy="4854972"/>
        </a:xfrm>
        <a:prstGeom prst="wedgeRectCallout">
          <a:avLst>
            <a:gd name="adj1" fmla="val 0"/>
            <a:gd name="adj2" fmla="val 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88900" tIns="88900" rIns="88900" bIns="88900" numCol="1" spcCol="1270" anchor="t" anchorCtr="0">
          <a:noAutofit/>
        </a:bodyPr>
        <a:lstStyle/>
        <a:p>
          <a:pPr lvl="0" algn="r" defTabSz="1244600">
            <a:lnSpc>
              <a:spcPct val="90000"/>
            </a:lnSpc>
            <a:spcBef>
              <a:spcPct val="0"/>
            </a:spcBef>
            <a:spcAft>
              <a:spcPct val="35000"/>
            </a:spcAft>
          </a:pPr>
          <a:r>
            <a:rPr lang="en-US" sz="2800" kern="1200" dirty="0" smtClean="0"/>
            <a:t>16 USC § 3372(a)(2)(B):</a:t>
          </a:r>
        </a:p>
        <a:p>
          <a:pPr lvl="0" algn="r" defTabSz="1244600">
            <a:lnSpc>
              <a:spcPct val="90000"/>
            </a:lnSpc>
            <a:spcBef>
              <a:spcPct val="0"/>
            </a:spcBef>
            <a:spcAft>
              <a:spcPct val="35000"/>
            </a:spcAft>
          </a:pPr>
          <a:r>
            <a:rPr lang="en-US" sz="2000" kern="1200" dirty="0" smtClean="0"/>
            <a:t>“knowingly engage in conduct that involved the sale &amp; purchase of plants…knowingly sell &amp; transport said plants in interstate commerce, knowing that [they had been taken] in violation of state law.”</a:t>
          </a:r>
        </a:p>
        <a:p>
          <a:pPr lvl="0" algn="r" defTabSz="1244600">
            <a:lnSpc>
              <a:spcPct val="90000"/>
            </a:lnSpc>
            <a:spcBef>
              <a:spcPct val="0"/>
            </a:spcBef>
            <a:spcAft>
              <a:spcPct val="35000"/>
            </a:spcAft>
          </a:pPr>
          <a:r>
            <a:rPr lang="en-US" sz="2800" kern="1200" dirty="0" smtClean="0"/>
            <a:t>16 USC § 3373(d):</a:t>
          </a:r>
        </a:p>
        <a:p>
          <a:pPr lvl="0" algn="r" defTabSz="1244600">
            <a:lnSpc>
              <a:spcPct val="90000"/>
            </a:lnSpc>
            <a:spcBef>
              <a:spcPct val="0"/>
            </a:spcBef>
            <a:spcAft>
              <a:spcPct val="35000"/>
            </a:spcAft>
          </a:pPr>
          <a:r>
            <a:rPr lang="en-US" sz="2000" kern="1200" dirty="0" smtClean="0"/>
            <a:t>sold &amp; transported maple knowing it had been taken in violation of state law</a:t>
          </a:r>
        </a:p>
      </dsp:txBody>
      <dsp:txXfrm>
        <a:off x="7142019" y="1034839"/>
        <a:ext cx="3669415" cy="4854972"/>
      </dsp:txXfrm>
    </dsp:sp>
    <dsp:sp modelId="{16B737DD-8E57-4F3C-B992-B935984E272B}">
      <dsp:nvSpPr>
        <dsp:cNvPr id="0" name=""/>
        <dsp:cNvSpPr/>
      </dsp:nvSpPr>
      <dsp:spPr>
        <a:xfrm>
          <a:off x="6517877" y="29232"/>
          <a:ext cx="4293557" cy="10366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8425" tIns="98425" rIns="98425" bIns="98425" numCol="1" spcCol="1270" anchor="ctr" anchorCtr="0">
          <a:noAutofit/>
        </a:bodyPr>
        <a:lstStyle/>
        <a:p>
          <a:pPr lvl="0" algn="ctr" defTabSz="1377950">
            <a:lnSpc>
              <a:spcPct val="90000"/>
            </a:lnSpc>
            <a:spcBef>
              <a:spcPct val="0"/>
            </a:spcBef>
            <a:spcAft>
              <a:spcPct val="35000"/>
            </a:spcAft>
          </a:pPr>
          <a:r>
            <a:rPr lang="en-US" sz="3100" kern="1200" dirty="0" smtClean="0"/>
            <a:t>Lacey Act</a:t>
          </a:r>
          <a:endParaRPr lang="en-US" sz="3100" kern="1200" dirty="0"/>
        </a:p>
      </dsp:txBody>
      <dsp:txXfrm>
        <a:off x="6517877" y="29232"/>
        <a:ext cx="4293557" cy="1036606"/>
      </dsp:txXfrm>
    </dsp:sp>
    <dsp:sp modelId="{689A5F6F-0354-41AA-B0B0-54669E3293B8}">
      <dsp:nvSpPr>
        <dsp:cNvPr id="0" name=""/>
        <dsp:cNvSpPr/>
      </dsp:nvSpPr>
      <dsp:spPr>
        <a:xfrm>
          <a:off x="2766817" y="1038491"/>
          <a:ext cx="4254255" cy="4508651"/>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0" tIns="88900" rIns="88900" bIns="88900" numCol="1" spcCol="1270" anchor="ctr" anchorCtr="0">
          <a:noAutofit/>
        </a:bodyPr>
        <a:lstStyle/>
        <a:p>
          <a:pPr lvl="0" algn="r" defTabSz="1244600">
            <a:lnSpc>
              <a:spcPct val="90000"/>
            </a:lnSpc>
            <a:spcBef>
              <a:spcPct val="0"/>
            </a:spcBef>
            <a:spcAft>
              <a:spcPct val="35000"/>
            </a:spcAft>
          </a:pPr>
          <a:r>
            <a:rPr lang="en-US" sz="2800" b="1" kern="1200" dirty="0" smtClean="0"/>
            <a:t>Purchaser must record the seller’s permit! </a:t>
          </a:r>
        </a:p>
        <a:p>
          <a:pPr lvl="0" algn="r" defTabSz="1244600">
            <a:lnSpc>
              <a:spcPct val="90000"/>
            </a:lnSpc>
            <a:spcBef>
              <a:spcPct val="0"/>
            </a:spcBef>
            <a:spcAft>
              <a:spcPct val="35000"/>
            </a:spcAft>
          </a:pPr>
          <a:r>
            <a:rPr lang="en-US" sz="2800" b="1" kern="1200" dirty="0" smtClean="0"/>
            <a:t>RCW 76.48.111</a:t>
          </a:r>
          <a:endParaRPr lang="en-US" sz="2800" kern="1200" dirty="0"/>
        </a:p>
      </dsp:txBody>
      <dsp:txXfrm>
        <a:off x="3306736" y="1038491"/>
        <a:ext cx="3714336" cy="4508651"/>
      </dsp:txXfrm>
    </dsp:sp>
    <dsp:sp modelId="{B0AF3ECE-1682-42C5-81E9-960CB86E19C8}">
      <dsp:nvSpPr>
        <dsp:cNvPr id="0" name=""/>
        <dsp:cNvSpPr/>
      </dsp:nvSpPr>
      <dsp:spPr>
        <a:xfrm>
          <a:off x="2637985" y="140072"/>
          <a:ext cx="4448606" cy="8689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8425" tIns="98425" rIns="98425" bIns="98425" numCol="1" spcCol="1270" anchor="ctr" anchorCtr="0">
          <a:noAutofit/>
        </a:bodyPr>
        <a:lstStyle/>
        <a:p>
          <a:pPr lvl="0" algn="ctr" defTabSz="1377950">
            <a:lnSpc>
              <a:spcPct val="90000"/>
            </a:lnSpc>
            <a:spcBef>
              <a:spcPct val="0"/>
            </a:spcBef>
            <a:spcAft>
              <a:spcPct val="35000"/>
            </a:spcAft>
          </a:pPr>
          <a:r>
            <a:rPr lang="en-US" sz="3100" kern="1200" dirty="0" smtClean="0"/>
            <a:t>Target Dealer</a:t>
          </a:r>
          <a:endParaRPr lang="en-US" sz="3100" kern="1200" dirty="0"/>
        </a:p>
      </dsp:txBody>
      <dsp:txXfrm>
        <a:off x="2637985" y="140072"/>
        <a:ext cx="4448606" cy="868957"/>
      </dsp:txXfrm>
    </dsp:sp>
    <dsp:sp modelId="{DD486BB0-7A6E-49BF-BE41-82EA775A8FEC}">
      <dsp:nvSpPr>
        <dsp:cNvPr id="0" name=""/>
        <dsp:cNvSpPr/>
      </dsp:nvSpPr>
      <dsp:spPr>
        <a:xfrm>
          <a:off x="22302" y="1034839"/>
          <a:ext cx="2943781" cy="4161741"/>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76200" tIns="76200" rIns="76200" bIns="76200" numCol="1" spcCol="1270" anchor="ctr" anchorCtr="0">
          <a:noAutofit/>
        </a:bodyPr>
        <a:lstStyle/>
        <a:p>
          <a:pPr lvl="0" algn="r" defTabSz="1066800">
            <a:lnSpc>
              <a:spcPct val="90000"/>
            </a:lnSpc>
            <a:spcBef>
              <a:spcPct val="0"/>
            </a:spcBef>
            <a:spcAft>
              <a:spcPct val="35000"/>
            </a:spcAft>
          </a:pPr>
          <a:r>
            <a:rPr lang="en-US" sz="2400" b="1" kern="1200" dirty="0" smtClean="0"/>
            <a:t>WA Specialized Forest Products Act</a:t>
          </a:r>
          <a:r>
            <a:rPr lang="en-US" sz="2400" kern="1200" dirty="0" smtClean="0"/>
            <a:t>, RCW 76.48.031– need state permit for harvesting listed plants</a:t>
          </a:r>
        </a:p>
        <a:p>
          <a:pPr lvl="0" algn="r" defTabSz="1066800">
            <a:lnSpc>
              <a:spcPct val="90000"/>
            </a:lnSpc>
            <a:spcBef>
              <a:spcPct val="0"/>
            </a:spcBef>
            <a:spcAft>
              <a:spcPct val="35000"/>
            </a:spcAft>
          </a:pPr>
          <a:endParaRPr lang="en-US" sz="2400" kern="1200" dirty="0" smtClean="0"/>
        </a:p>
        <a:p>
          <a:pPr lvl="0" algn="r" defTabSz="889000">
            <a:lnSpc>
              <a:spcPct val="90000"/>
            </a:lnSpc>
            <a:spcBef>
              <a:spcPct val="0"/>
            </a:spcBef>
            <a:spcAft>
              <a:spcPct val="35000"/>
            </a:spcAft>
          </a:pPr>
          <a:r>
            <a:rPr lang="en-US" sz="2000" kern="1200" dirty="0" smtClean="0"/>
            <a:t>(also) 18 USC § 641, § 2: receipt of stolen federal property</a:t>
          </a:r>
        </a:p>
      </dsp:txBody>
      <dsp:txXfrm>
        <a:off x="395906" y="1034839"/>
        <a:ext cx="2570178" cy="4161741"/>
      </dsp:txXfrm>
    </dsp:sp>
    <dsp:sp modelId="{9F475F75-10F2-471D-A799-ECF72CD6EC5B}">
      <dsp:nvSpPr>
        <dsp:cNvPr id="0" name=""/>
        <dsp:cNvSpPr/>
      </dsp:nvSpPr>
      <dsp:spPr>
        <a:xfrm>
          <a:off x="0" y="357827"/>
          <a:ext cx="2992849" cy="66020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8425" tIns="98425" rIns="98425" bIns="98425" numCol="1" spcCol="1270" anchor="ctr" anchorCtr="0">
          <a:noAutofit/>
        </a:bodyPr>
        <a:lstStyle/>
        <a:p>
          <a:pPr lvl="0" algn="ctr" defTabSz="1377950">
            <a:lnSpc>
              <a:spcPct val="90000"/>
            </a:lnSpc>
            <a:spcBef>
              <a:spcPct val="0"/>
            </a:spcBef>
            <a:spcAft>
              <a:spcPct val="35000"/>
            </a:spcAft>
          </a:pPr>
          <a:r>
            <a:rPr lang="en-US" sz="3100" kern="1200" dirty="0" smtClean="0"/>
            <a:t>State Law</a:t>
          </a:r>
          <a:endParaRPr lang="en-US" sz="3100" kern="1200" dirty="0"/>
        </a:p>
      </dsp:txBody>
      <dsp:txXfrm>
        <a:off x="0" y="357827"/>
        <a:ext cx="2992849" cy="660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B9B2F-36B5-4B1D-8CC2-EB47F5078BB3}">
      <dsp:nvSpPr>
        <dsp:cNvPr id="0" name=""/>
        <dsp:cNvSpPr/>
      </dsp:nvSpPr>
      <dsp:spPr>
        <a:xfrm>
          <a:off x="6726701" y="1034839"/>
          <a:ext cx="4202805" cy="4854972"/>
        </a:xfrm>
        <a:prstGeom prst="wedgeRectCallout">
          <a:avLst>
            <a:gd name="adj1" fmla="val 0"/>
            <a:gd name="adj2" fmla="val 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95250" tIns="95250" rIns="95250" bIns="95250" numCol="1" spcCol="1270" anchor="t" anchorCtr="0">
          <a:noAutofit/>
        </a:bodyPr>
        <a:lstStyle/>
        <a:p>
          <a:pPr lvl="0" algn="r" defTabSz="1333500">
            <a:lnSpc>
              <a:spcPct val="90000"/>
            </a:lnSpc>
            <a:spcBef>
              <a:spcPct val="0"/>
            </a:spcBef>
            <a:spcAft>
              <a:spcPct val="35000"/>
            </a:spcAft>
          </a:pPr>
          <a:r>
            <a:rPr lang="en-US" sz="3000" kern="1200" dirty="0" smtClean="0"/>
            <a:t>16 USC § 3373(d):</a:t>
          </a:r>
        </a:p>
        <a:p>
          <a:pPr lvl="0" algn="r" defTabSz="1333500">
            <a:lnSpc>
              <a:spcPct val="90000"/>
            </a:lnSpc>
            <a:spcBef>
              <a:spcPct val="0"/>
            </a:spcBef>
            <a:spcAft>
              <a:spcPct val="35000"/>
            </a:spcAft>
          </a:pPr>
          <a:r>
            <a:rPr lang="en-US" sz="2400" b="1" kern="1200" dirty="0" smtClean="0"/>
            <a:t>Civil</a:t>
          </a:r>
          <a:r>
            <a:rPr lang="en-US" sz="2400" kern="1200" dirty="0" smtClean="0"/>
            <a:t>: buyer didn’t use due care to make sure flytraps weren’t illegally taken/possessed.</a:t>
          </a:r>
        </a:p>
        <a:p>
          <a:pPr lvl="0" algn="r" defTabSz="1333500">
            <a:lnSpc>
              <a:spcPct val="90000"/>
            </a:lnSpc>
            <a:spcBef>
              <a:spcPct val="0"/>
            </a:spcBef>
            <a:spcAft>
              <a:spcPct val="35000"/>
            </a:spcAft>
          </a:pPr>
          <a:r>
            <a:rPr lang="en-US" sz="2400" b="1" kern="1200" dirty="0" smtClean="0"/>
            <a:t>Misdemeanor</a:t>
          </a:r>
          <a:r>
            <a:rPr lang="en-US" sz="2400" kern="1200" dirty="0" smtClean="0"/>
            <a:t>: buyer sells/buys flytraps (or intends to) and using due care should know plants were taken illegally.</a:t>
          </a:r>
        </a:p>
        <a:p>
          <a:pPr lvl="0" algn="r" defTabSz="1333500">
            <a:lnSpc>
              <a:spcPct val="90000"/>
            </a:lnSpc>
            <a:spcBef>
              <a:spcPct val="0"/>
            </a:spcBef>
            <a:spcAft>
              <a:spcPct val="35000"/>
            </a:spcAft>
          </a:pPr>
          <a:r>
            <a:rPr lang="en-US" sz="2400" b="1" kern="1200" dirty="0" smtClean="0"/>
            <a:t>Felony</a:t>
          </a:r>
          <a:r>
            <a:rPr lang="en-US" sz="2400" kern="1200" dirty="0" smtClean="0"/>
            <a:t>: Buyer knew the plants were taken illegally</a:t>
          </a:r>
          <a:endParaRPr lang="en-US" sz="2400" kern="1200" dirty="0"/>
        </a:p>
      </dsp:txBody>
      <dsp:txXfrm>
        <a:off x="7260091" y="1034839"/>
        <a:ext cx="3669415" cy="4854972"/>
      </dsp:txXfrm>
    </dsp:sp>
    <dsp:sp modelId="{16B737DD-8E57-4F3C-B992-B935984E272B}">
      <dsp:nvSpPr>
        <dsp:cNvPr id="0" name=""/>
        <dsp:cNvSpPr/>
      </dsp:nvSpPr>
      <dsp:spPr>
        <a:xfrm>
          <a:off x="6635949" y="29232"/>
          <a:ext cx="4293557" cy="103660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8425" tIns="98425" rIns="98425" bIns="98425" numCol="1" spcCol="1270" anchor="ctr" anchorCtr="0">
          <a:noAutofit/>
        </a:bodyPr>
        <a:lstStyle/>
        <a:p>
          <a:pPr lvl="0" algn="ctr" defTabSz="1377950">
            <a:lnSpc>
              <a:spcPct val="90000"/>
            </a:lnSpc>
            <a:spcBef>
              <a:spcPct val="0"/>
            </a:spcBef>
            <a:spcAft>
              <a:spcPct val="35000"/>
            </a:spcAft>
          </a:pPr>
          <a:r>
            <a:rPr lang="en-US" sz="3100" kern="1200" dirty="0" smtClean="0"/>
            <a:t>Lacey Act</a:t>
          </a:r>
          <a:endParaRPr lang="en-US" sz="3100" kern="1200" dirty="0"/>
        </a:p>
      </dsp:txBody>
      <dsp:txXfrm>
        <a:off x="6635949" y="29232"/>
        <a:ext cx="4293557" cy="1036606"/>
      </dsp:txXfrm>
    </dsp:sp>
    <dsp:sp modelId="{689A5F6F-0354-41AA-B0B0-54669E3293B8}">
      <dsp:nvSpPr>
        <dsp:cNvPr id="0" name=""/>
        <dsp:cNvSpPr/>
      </dsp:nvSpPr>
      <dsp:spPr>
        <a:xfrm>
          <a:off x="2732271" y="1038491"/>
          <a:ext cx="4441418" cy="4508651"/>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0" tIns="88900" rIns="88900" bIns="88900" numCol="1" spcCol="1270" anchor="ctr" anchorCtr="0">
          <a:noAutofit/>
        </a:bodyPr>
        <a:lstStyle/>
        <a:p>
          <a:pPr lvl="0" algn="r" defTabSz="1244600">
            <a:lnSpc>
              <a:spcPct val="90000"/>
            </a:lnSpc>
            <a:spcBef>
              <a:spcPct val="0"/>
            </a:spcBef>
            <a:spcAft>
              <a:spcPct val="35000"/>
            </a:spcAft>
          </a:pPr>
          <a:r>
            <a:rPr lang="en-US" sz="2800" kern="1200" dirty="0" smtClean="0"/>
            <a:t>NC § 106-202.19(a)(6a):</a:t>
          </a:r>
        </a:p>
        <a:p>
          <a:pPr lvl="0" algn="r" defTabSz="1244600">
            <a:lnSpc>
              <a:spcPct val="90000"/>
            </a:lnSpc>
            <a:spcBef>
              <a:spcPct val="0"/>
            </a:spcBef>
            <a:spcAft>
              <a:spcPct val="35000"/>
            </a:spcAft>
          </a:pPr>
          <a:r>
            <a:rPr lang="en-US" sz="2400" kern="1200" dirty="0" smtClean="0"/>
            <a:t>poacher doesn’t have required permit</a:t>
          </a:r>
        </a:p>
        <a:p>
          <a:pPr lvl="0" algn="r" defTabSz="1244600">
            <a:lnSpc>
              <a:spcPct val="90000"/>
            </a:lnSpc>
            <a:spcBef>
              <a:spcPct val="0"/>
            </a:spcBef>
            <a:spcAft>
              <a:spcPct val="35000"/>
            </a:spcAft>
          </a:pPr>
          <a:r>
            <a:rPr lang="en-US" sz="2800" kern="1200" dirty="0" smtClean="0"/>
            <a:t>NC § 106- 202.19(a)(6c):</a:t>
          </a:r>
        </a:p>
        <a:p>
          <a:pPr lvl="0" algn="r" defTabSz="1244600">
            <a:lnSpc>
              <a:spcPct val="90000"/>
            </a:lnSpc>
            <a:spcBef>
              <a:spcPct val="0"/>
            </a:spcBef>
            <a:spcAft>
              <a:spcPct val="35000"/>
            </a:spcAft>
          </a:pPr>
          <a:r>
            <a:rPr lang="en-US" sz="2400" kern="1200" dirty="0" smtClean="0"/>
            <a:t>Dealer buys flytraps outside of buying season without getting the poacher’s permit </a:t>
          </a:r>
          <a:endParaRPr lang="en-US" sz="2400" kern="1200" dirty="0"/>
        </a:p>
      </dsp:txBody>
      <dsp:txXfrm>
        <a:off x="3295943" y="1038491"/>
        <a:ext cx="3877746" cy="4508651"/>
      </dsp:txXfrm>
    </dsp:sp>
    <dsp:sp modelId="{B0AF3ECE-1682-42C5-81E9-960CB86E19C8}">
      <dsp:nvSpPr>
        <dsp:cNvPr id="0" name=""/>
        <dsp:cNvSpPr/>
      </dsp:nvSpPr>
      <dsp:spPr>
        <a:xfrm>
          <a:off x="2697021" y="140072"/>
          <a:ext cx="4448606" cy="86895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8425" tIns="98425" rIns="98425" bIns="98425" numCol="1" spcCol="1270" anchor="ctr" anchorCtr="0">
          <a:noAutofit/>
        </a:bodyPr>
        <a:lstStyle/>
        <a:p>
          <a:pPr lvl="0" algn="ctr" defTabSz="1377950">
            <a:lnSpc>
              <a:spcPct val="90000"/>
            </a:lnSpc>
            <a:spcBef>
              <a:spcPct val="0"/>
            </a:spcBef>
            <a:spcAft>
              <a:spcPct val="35000"/>
            </a:spcAft>
          </a:pPr>
          <a:r>
            <a:rPr lang="en-US" sz="3100" kern="1200" dirty="0" smtClean="0"/>
            <a:t>Target Dealer</a:t>
          </a:r>
          <a:endParaRPr lang="en-US" sz="3100" kern="1200" dirty="0"/>
        </a:p>
      </dsp:txBody>
      <dsp:txXfrm>
        <a:off x="2697021" y="140072"/>
        <a:ext cx="4448606" cy="868957"/>
      </dsp:txXfrm>
    </dsp:sp>
    <dsp:sp modelId="{DD486BB0-7A6E-49BF-BE41-82EA775A8FEC}">
      <dsp:nvSpPr>
        <dsp:cNvPr id="0" name=""/>
        <dsp:cNvSpPr/>
      </dsp:nvSpPr>
      <dsp:spPr>
        <a:xfrm>
          <a:off x="0" y="1034839"/>
          <a:ext cx="2899169" cy="4161741"/>
        </a:xfrm>
        <a:prstGeom prst="wedgeRectCallout">
          <a:avLst>
            <a:gd name="adj1" fmla="val 62500"/>
            <a:gd name="adj2" fmla="val 20830"/>
          </a:avLst>
        </a:prstGeom>
        <a:solidFill>
          <a:schemeClr val="accent1">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txBody>
        <a:bodyPr spcFirstLastPara="0" vert="horz" wrap="square" lIns="88900" tIns="88900" rIns="88900" bIns="88900" numCol="1" spcCol="1270" anchor="ctr" anchorCtr="0">
          <a:noAutofit/>
        </a:bodyPr>
        <a:lstStyle/>
        <a:p>
          <a:pPr lvl="0" algn="r" defTabSz="1244600">
            <a:lnSpc>
              <a:spcPct val="90000"/>
            </a:lnSpc>
            <a:spcBef>
              <a:spcPct val="0"/>
            </a:spcBef>
            <a:spcAft>
              <a:spcPct val="35000"/>
            </a:spcAft>
          </a:pPr>
          <a:r>
            <a:rPr lang="en-US" sz="2800" kern="1200" dirty="0" smtClean="0"/>
            <a:t>NC § 145-22:</a:t>
          </a:r>
        </a:p>
        <a:p>
          <a:pPr lvl="0" algn="r" defTabSz="1244600">
            <a:lnSpc>
              <a:spcPct val="90000"/>
            </a:lnSpc>
            <a:spcBef>
              <a:spcPct val="0"/>
            </a:spcBef>
            <a:spcAft>
              <a:spcPct val="35000"/>
            </a:spcAft>
          </a:pPr>
          <a:r>
            <a:rPr lang="en-US" sz="2400" kern="1200" dirty="0" smtClean="0"/>
            <a:t>Poacher digs up &amp; carries away Venus flytraps from state park with intent to steal</a:t>
          </a:r>
          <a:endParaRPr lang="en-US" sz="2400" kern="1200" dirty="0"/>
        </a:p>
      </dsp:txBody>
      <dsp:txXfrm>
        <a:off x="367941" y="1034839"/>
        <a:ext cx="2531228" cy="4161741"/>
      </dsp:txXfrm>
    </dsp:sp>
    <dsp:sp modelId="{9F475F75-10F2-471D-A799-ECF72CD6EC5B}">
      <dsp:nvSpPr>
        <dsp:cNvPr id="0" name=""/>
        <dsp:cNvSpPr/>
      </dsp:nvSpPr>
      <dsp:spPr>
        <a:xfrm>
          <a:off x="0" y="357827"/>
          <a:ext cx="2992849" cy="66020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8425" tIns="98425" rIns="98425" bIns="98425" numCol="1" spcCol="1270" anchor="ctr" anchorCtr="0">
          <a:noAutofit/>
        </a:bodyPr>
        <a:lstStyle/>
        <a:p>
          <a:pPr lvl="0" algn="ctr" defTabSz="1377950">
            <a:lnSpc>
              <a:spcPct val="90000"/>
            </a:lnSpc>
            <a:spcBef>
              <a:spcPct val="0"/>
            </a:spcBef>
            <a:spcAft>
              <a:spcPct val="35000"/>
            </a:spcAft>
          </a:pPr>
          <a:r>
            <a:rPr lang="en-US" sz="3100" kern="1200" dirty="0" smtClean="0"/>
            <a:t>State Law</a:t>
          </a:r>
          <a:endParaRPr lang="en-US" sz="3100" kern="1200" dirty="0"/>
        </a:p>
      </dsp:txBody>
      <dsp:txXfrm>
        <a:off x="0" y="357827"/>
        <a:ext cx="2992849" cy="66020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InterconnectedBlockProcess">
  <dgm:title val="Interconnected Block Process"/>
  <dgm:desc val="Use to show sequential steps in a process. Works best with small amounts of Level 1 text and medium amounts of Level 2 text."/>
  <dgm:catLst>
    <dgm:cat type="process" pri="5500"/>
    <dgm:cat type="officeonline" pri="3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 modelId="70" srcId="0" destId="40" srcOrd="2" destOrd="0"/>
        <dgm:cxn modelId="42" srcId="40" destId="41" srcOrd="0" destOrd="0"/>
      </dgm:cxnLst>
      <dgm:bg/>
      <dgm:whole/>
    </dgm:dataModel>
  </dgm:clrData>
  <dgm:layoutNode name="Name0">
    <dgm:varLst>
      <dgm:chMax val="7"/>
      <dgm:chPref val="5"/>
      <dgm:dir/>
      <dgm:animOne val="branch"/>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127"/>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5"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Accent1" refType="w" fact="0"/>
              <dgm:constr type="t" for="ch" forName="ChildAccent1" refType="h" fact="0.1613"/>
              <dgm:constr type="w" for="ch" forName="ChildAccent1" refType="w" fact="0.5"/>
              <dgm:constr type="h" for="ch" forName="ChildAccent1" refType="h" fact="0.7742"/>
              <dgm:constr type="l" for="ch" forName="Child1" refType="w" fact="0.0635"/>
              <dgm:constr type="t" for="ch" forName="Child1" refType="h" fact="0.1613"/>
              <dgm:constr type="w" for="ch" forName="Child1" refType="w" fact="0.4365"/>
              <dgm:constr type="h" for="ch" forName="Child1" refType="h" fact="0.7742"/>
              <dgm:constr type="l" for="ch" forName="Parent1" refType="w" fact="0"/>
              <dgm:constr type="t" for="ch" forName="Parent1" refType="h" fact="0.0323"/>
              <dgm:constr type="w" for="ch" forName="Parent1" refType="w" fact="0.5"/>
              <dgm:constr type="h" for="ch" forName="Parent1" refType="h" fact="0.129"/>
              <dgm:constr type="l" for="ch" forName="ChildAccent2" refType="w" fact="0.5"/>
              <dgm:constr type="t" for="ch" forName="ChildAccent2" refType="h" fact="0.1613"/>
              <dgm:constr type="w" for="ch" forName="ChildAccent2" refType="w" fact="0.5"/>
              <dgm:constr type="h" for="ch" forName="ChildAccent2" refType="h" fact="0.8387"/>
              <dgm:constr type="l" for="ch" forName="Child2" refType="w" fact="0.5635"/>
              <dgm:constr type="t" for="ch" forName="Child2" refType="h" fact="0.1613"/>
              <dgm:constr type="w" for="ch" forName="Child2" refType="w" fact="0.4365"/>
              <dgm:constr type="h" for="ch" forName="Child2" refType="h" fact="0.8387"/>
              <dgm:constr type="l" for="ch" forName="Parent2" refType="w" fact="0.5"/>
              <dgm:constr type="t" for="ch" forName="Parent2" refType="h" fact="0"/>
              <dgm:constr type="w" for="ch" forName="Parent2" refType="w" fact="0.5"/>
              <dgm:constr type="h" for="ch" forName="Parent2" refType="h" fact="0.1613"/>
            </dgm:constrLst>
          </dgm:if>
          <dgm:if name="Name6"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Accent1" refType="w" fact="0"/>
              <dgm:constr type="t" for="ch" forName="ChildAccent1" refType="h" fact="0.1757"/>
              <dgm:constr type="w" for="ch" forName="ChildAccent1" refType="w" fact="0.3333"/>
              <dgm:constr type="h" for="ch" forName="ChildAccent1" refType="h" fact="0.7066"/>
              <dgm:constr type="l" for="ch" forName="Child1" refType="w" fact="0.0423"/>
              <dgm:constr type="t" for="ch" forName="Child1" refType="h" fact="0.1757"/>
              <dgm:constr type="w" for="ch" forName="Child1" refType="w" fact="0.291"/>
              <dgm:constr type="h" for="ch" forName="Child1" refType="h" fact="0.7066"/>
              <dgm:constr type="l" for="ch" forName="Parent1" refType="w" fact="0"/>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Child2" refType="w" fact="0.3756"/>
              <dgm:constr type="t" for="ch" forName="Child2" refType="h" fact="0.1757"/>
              <dgm:constr type="w" for="ch" forName="Child2" refType="w" fact="0.291"/>
              <dgm:constr type="h" for="ch" forName="Child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6667"/>
              <dgm:constr type="t" for="ch" forName="ChildAccent3" refType="h" fact="0.1757"/>
              <dgm:constr type="w" for="ch" forName="ChildAccent3" refType="w" fact="0.3333"/>
              <dgm:constr type="h" for="ch" forName="ChildAccent3" refType="h" fact="0.8243"/>
              <dgm:constr type="l" for="ch" forName="Child3" refType="w" fact="0.709"/>
              <dgm:constr type="t" for="ch" forName="Child3" refType="h" fact="0.1757"/>
              <dgm:constr type="w" for="ch" forName="Child3" refType="w" fact="0.291"/>
              <dgm:constr type="h" for="ch" forName="Child3" refType="h" fact="0.8243"/>
              <dgm:constr type="l" for="ch" forName="Parent3" refType="w" fact="0.6667"/>
              <dgm:constr type="t" for="ch" forName="Parent3" refType="h" fact="0"/>
              <dgm:constr type="w" for="ch" forName="Parent3" refType="w" fact="0.3333"/>
              <dgm:constr type="h" for="ch" forName="Parent3" refType="h" fact="0.176"/>
            </dgm:constrLst>
          </dgm:if>
          <dgm:if name="Name7"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Accent1" refType="w" fact="0"/>
              <dgm:constr type="t" for="ch" forName="ChildAccent1" refType="h" fact="0.1892"/>
              <dgm:constr type="w" for="ch" forName="ChildAccent1" refType="w" fact="0.25"/>
              <dgm:constr type="h" for="ch" forName="ChildAccent1" refType="h" fact="0.6486"/>
              <dgm:constr type="l" for="ch" forName="Child1" refType="w" fact="0.0317"/>
              <dgm:constr type="t" for="ch" forName="Child1" refType="h" fact="0.1892"/>
              <dgm:constr type="w" for="ch" forName="Child1" refType="w" fact="0.2183"/>
              <dgm:constr type="h" for="ch" forName="Child1" refType="h" fact="0.6486"/>
              <dgm:constr type="l" for="ch" forName="Parent1" refType="w" fact="0"/>
              <dgm:constr type="t" for="ch" forName="Parent1" refType="h" fact="0.0811"/>
              <dgm:constr type="w" for="ch" forName="Parent1" refType="w" fact="0.25"/>
              <dgm:constr type="h" for="ch" forName="Parent1" refType="h" fact="0.1081"/>
              <dgm:constr type="l" for="ch" forName="ChildAccent2" refType="w" fact="0.25"/>
              <dgm:constr type="t" for="ch" forName="ChildAccent2" refType="h" fact="0.1892"/>
              <dgm:constr type="w" for="ch" forName="ChildAccent2" refType="w" fact="0.25"/>
              <dgm:constr type="h" for="ch" forName="ChildAccent2" refType="h" fact="0.7027"/>
              <dgm:constr type="l" for="ch" forName="Child2" refType="w" fact="0.2817"/>
              <dgm:constr type="t" for="ch" forName="Child2" refType="h" fact="0.1892"/>
              <dgm:constr type="w" for="ch" forName="Child2" refType="w" fact="0.2183"/>
              <dgm:constr type="h" for="ch" forName="Child2" refType="h" fact="0.7027"/>
              <dgm:constr type="l" for="ch" forName="Parent2" refType="w" fact="0.25"/>
              <dgm:constr type="t" for="ch" forName="Parent2" refType="h" fact="0.0541"/>
              <dgm:constr type="w" for="ch" forName="Parent2" refType="w" fact="0.25"/>
              <dgm:constr type="h" for="ch" forName="Parent2" refType="h" fact="0.1351"/>
              <dgm:constr type="l" for="ch" forName="ChildAccent3" refType="w" fact="0.5"/>
              <dgm:constr type="t" for="ch" forName="ChildAccent3" refType="h" fact="0.1892"/>
              <dgm:constr type="w" for="ch" forName="ChildAccent3" refType="w" fact="0.25"/>
              <dgm:constr type="h" for="ch" forName="ChildAccent3" refType="h" fact="0.7568"/>
              <dgm:constr type="l" for="ch" forName="Child3" refType="w" fact="0.5317"/>
              <dgm:constr type="t" for="ch" forName="Child3" refType="h" fact="0.1892"/>
              <dgm:constr type="w" for="ch" forName="Child3" refType="w" fact="0.2183"/>
              <dgm:constr type="h" for="ch" forName="Child3" refType="h" fact="0.7568"/>
              <dgm:constr type="l" for="ch" forName="Parent3" refType="w" fact="0.5"/>
              <dgm:constr type="t" for="ch" forName="Parent3" refType="h" fact="0.0275"/>
              <dgm:constr type="w" for="ch" forName="Parent3" refType="w" fact="0.25"/>
              <dgm:constr type="h" for="ch" forName="Parent3" refType="h" fact="0.1622"/>
              <dgm:constr type="l" for="ch" forName="ChildAccent4" refType="w" fact="0.75"/>
              <dgm:constr type="t" for="ch" forName="ChildAccent4" refType="h" fact="0.1892"/>
              <dgm:constr type="w" for="ch" forName="ChildAccent4" refType="w" fact="0.25"/>
              <dgm:constr type="h" for="ch" forName="ChildAccent4" refType="h" fact="0.8108"/>
              <dgm:constr type="l" for="ch" forName="Child4" refType="w" fact="0.7817"/>
              <dgm:constr type="t" for="ch" forName="Child4" refType="h" fact="0.1892"/>
              <dgm:constr type="w" for="ch" forName="Child4" refType="w" fact="0.2183"/>
              <dgm:constr type="h" for="ch" forName="Child4" refType="h" fact="0.8108"/>
              <dgm:constr type="l" for="ch" forName="Parent4" refType="w" fact="0.75"/>
              <dgm:constr type="t" for="ch" forName="Parent4" refType="h" fact="0"/>
              <dgm:constr type="w" for="ch" forName="Parent4" refType="w" fact="0.25"/>
              <dgm:constr type="h" for="ch" forName="Parent4" refType="h" fact="0.1892"/>
            </dgm:constrLst>
          </dgm:if>
          <dgm:if name="Name8"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Accent1" refType="w" fact="0"/>
              <dgm:constr type="t" for="ch" forName="ChildAccent1" refType="h" fact="0.2"/>
              <dgm:constr type="w" for="ch" forName="ChildAccent1" refType="w" fact="0.2001"/>
              <dgm:constr type="h" for="ch" forName="ChildAccent1" refType="h" fact="0.6"/>
              <dgm:constr type="l" for="ch" forName="Child1" refType="w" fact="0.0254"/>
              <dgm:constr type="t" for="ch" forName="Child1" refType="h" fact="0.2"/>
              <dgm:constr type="w" for="ch" forName="Child1" refType="w" fact="0.1747"/>
              <dgm:constr type="h" for="ch" forName="Child1" refType="h" fact="0.6"/>
              <dgm:constr type="l" for="ch" forName="Parent1" refType="w" fact="0"/>
              <dgm:constr type="t" for="ch" forName="Parent1" refType="h" fact="0.1"/>
              <dgm:constr type="w" for="ch" forName="Parent1" refType="w" fact="0.2001"/>
              <dgm:constr type="h" for="ch" forName="Parent1" refType="h" fact="0.1"/>
              <dgm:constr type="l" for="ch" forName="ChildAccent2" refType="w" fact="0.2001"/>
              <dgm:constr type="t" for="ch" forName="ChildAccent2" refType="h" fact="0.2"/>
              <dgm:constr type="w" for="ch" forName="ChildAccent2" refType="w" fact="0.2001"/>
              <dgm:constr type="h" for="ch" forName="ChildAccent2" refType="h" fact="0.65"/>
              <dgm:constr type="l" for="ch" forName="Child2" refType="w" fact="0.2255"/>
              <dgm:constr type="t" for="ch" forName="Child2" refType="h" fact="0.2"/>
              <dgm:constr type="w" for="ch" forName="Child2" refType="w" fact="0.1747"/>
              <dgm:constr type="h" for="ch" forName="Child2" refType="h" fact="0.65"/>
              <dgm:constr type="l" for="ch" forName="Parent2" refType="w" fact="0.2001"/>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Child3" refType="w" fact="0.4256"/>
              <dgm:constr type="t" for="ch" forName="Child3" refType="h" fact="0.2"/>
              <dgm:constr type="w" for="ch" forName="Child3" refType="w" fact="0.1747"/>
              <dgm:constr type="h" for="ch" forName="Child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6003"/>
              <dgm:constr type="t" for="ch" forName="ChildAccent4" refType="h" fact="0.2"/>
              <dgm:constr type="w" for="ch" forName="ChildAccent4" refType="w" fact="0.2001"/>
              <dgm:constr type="h" for="ch" forName="ChildAccent4" refType="h" fact="0.75"/>
              <dgm:constr type="l" for="ch" forName="Child4" refType="w" fact="0.6257"/>
              <dgm:constr type="t" for="ch" forName="Child4" refType="h" fact="0.2"/>
              <dgm:constr type="w" for="ch" forName="Child4" refType="w" fact="0.1747"/>
              <dgm:constr type="h" for="ch" forName="Child4" refType="h" fact="0.75"/>
              <dgm:constr type="l" for="ch" forName="Parent4" refType="w" fact="0.6003"/>
              <dgm:constr type="t" for="ch" forName="Parent4" refType="h" fact="0.025"/>
              <dgm:constr type="w" for="ch" forName="Parent4" refType="w" fact="0.2001"/>
              <dgm:constr type="h" for="ch" forName="Parent4" refType="h" fact="0.175"/>
              <dgm:constr type="l" for="ch" forName="ChildAccent5" refType="w" fact="0.7999"/>
              <dgm:constr type="t" for="ch" forName="ChildAccent5" refType="h" fact="0.2"/>
              <dgm:constr type="w" for="ch" forName="ChildAccent5" refType="w" fact="0.2001"/>
              <dgm:constr type="h" for="ch" forName="ChildAccent5" refType="h" fact="0.8"/>
              <dgm:constr type="l" for="ch" forName="Child5" refType="w" fact="0.8253"/>
              <dgm:constr type="t" for="ch" forName="Child5" refType="h" fact="0.2"/>
              <dgm:constr type="w" for="ch" forName="Child5" refType="w" fact="0.1747"/>
              <dgm:constr type="h" for="ch" forName="Child5" refType="h" fact="0.8"/>
              <dgm:constr type="l" for="ch" forName="Parent5" refType="w" fact="0.7999"/>
              <dgm:constr type="t" for="ch" forName="Parent5" refType="h" fact="0"/>
              <dgm:constr type="w" for="ch" forName="Parent5" refType="w" fact="0.2001"/>
              <dgm:constr type="h" for="ch" forName="Parent5" refType="h" fact="0.2"/>
            </dgm:constrLst>
          </dgm:if>
          <dgm:if name="Name9"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Accent1" refType="w" fact="0"/>
              <dgm:constr type="t" for="ch" forName="ChildAccent1" refType="h" fact="0.2087"/>
              <dgm:constr type="w" for="ch" forName="ChildAccent1" refType="w" fact="0.167"/>
              <dgm:constr type="h" for="ch" forName="ChildAccent1" refType="h" fact="0.5586"/>
              <dgm:constr type="l" for="ch" forName="Child1" refType="w" fact="0.0212"/>
              <dgm:constr type="t" for="ch" forName="Child1" refType="h" fact="0.2087"/>
              <dgm:constr type="w" for="ch" forName="Child1" refType="w" fact="0.1458"/>
              <dgm:constr type="h" for="ch" forName="Child1" refType="h" fact="0.5586"/>
              <dgm:constr type="l" for="ch" forName="Parent1" refType="w" fact="0"/>
              <dgm:constr type="t" for="ch" forName="Parent1" refType="h" fact="0.1156"/>
              <dgm:constr type="w" for="ch" forName="Parent1" refType="w" fact="0.167"/>
              <dgm:constr type="h" for="ch" forName="Parent1" refType="h" fact="0.0931"/>
              <dgm:constr type="l" for="ch" forName="ChildAccent2" refType="w" fact="0.167"/>
              <dgm:constr type="t" for="ch" forName="ChildAccent2" refType="h" fact="0.2087"/>
              <dgm:constr type="w" for="ch" forName="ChildAccent2" refType="w" fact="0.167"/>
              <dgm:constr type="h" for="ch" forName="ChildAccent2" refType="h" fact="0.6051"/>
              <dgm:constr type="l" for="ch" forName="Child2" refType="w" fact="0.1888"/>
              <dgm:constr type="t" for="ch" forName="Child2" refType="h" fact="0.2087"/>
              <dgm:constr type="w" for="ch" forName="Child2" refType="w" fact="0.1458"/>
              <dgm:constr type="h" for="ch" forName="Child2" refType="h" fact="0.6051"/>
              <dgm:constr type="l" for="ch" forName="Parent2" refType="w" fact="0.167"/>
              <dgm:constr type="t" for="ch" forName="Parent2" refType="h" fact="0.0923"/>
              <dgm:constr type="w" for="ch" forName="Parent2" refType="w" fact="0.167"/>
              <dgm:constr type="h" for="ch" forName="Parent2" refType="h" fact="0.1164"/>
              <dgm:constr type="l" for="ch" forName="ChildAccent3" refType="w" fact="0.3339"/>
              <dgm:constr type="t" for="ch" forName="ChildAccent3" refType="h" fact="0.2087"/>
              <dgm:constr type="w" for="ch" forName="ChildAccent3" refType="w" fact="0.167"/>
              <dgm:constr type="h" for="ch" forName="ChildAccent3" refType="h" fact="0.6517"/>
              <dgm:constr type="l" for="ch" forName="Child3" refType="w" fact="0.3551"/>
              <dgm:constr type="t" for="ch" forName="Child3" refType="h" fact="0.2087"/>
              <dgm:constr type="w" for="ch" forName="Child3" refType="w" fact="0.1458"/>
              <dgm:constr type="h" for="ch" forName="Child3" refType="h" fact="0.6517"/>
              <dgm:constr type="l" for="ch" forName="Parent3" refType="w" fact="0.3339"/>
              <dgm:constr type="t" for="ch" forName="Parent3" refType="h" fact="0.0698"/>
              <dgm:constr type="w" for="ch" forName="Parent3" refType="w" fact="0.167"/>
              <dgm:constr type="h" for="ch" forName="Parent3" refType="h" fact="0.1396"/>
              <dgm:constr type="l" for="ch" forName="ChildAccent4" refType="w" fact="0.5009"/>
              <dgm:constr type="t" for="ch" forName="ChildAccent4" refType="h" fact="0.2087"/>
              <dgm:constr type="w" for="ch" forName="ChildAccent4" refType="w" fact="0.167"/>
              <dgm:constr type="h" for="ch" forName="ChildAccent4" refType="h" fact="0.6982"/>
              <dgm:constr type="l" for="ch" forName="Child4" refType="w" fact="0.5221"/>
              <dgm:constr type="t" for="ch" forName="Child4" refType="h" fact="0.2087"/>
              <dgm:constr type="w" for="ch" forName="Child4" refType="w" fact="0.1458"/>
              <dgm:constr type="h" for="ch" forName="Child4" refType="h" fact="0.6982"/>
              <dgm:constr type="l" for="ch" forName="Parent4" refType="w" fact="0.501"/>
              <dgm:constr type="t" for="ch" forName="Parent4" refType="h" fact="0.0458"/>
              <dgm:constr type="w" for="ch" forName="Parent4" refType="w" fact="0.167"/>
              <dgm:constr type="h" for="ch" forName="Parent4" refType="h" fact="0.1629"/>
              <dgm:constr type="l" for="ch" forName="ChildAccent5" refType="w" fact="0.6674"/>
              <dgm:constr type="t" for="ch" forName="ChildAccent5" refType="h" fact="0.2087"/>
              <dgm:constr type="w" for="ch" forName="ChildAccent5" refType="w" fact="0.167"/>
              <dgm:constr type="h" for="ch" forName="ChildAccent5" refType="h" fact="0.7448"/>
              <dgm:constr type="l" for="ch" forName="Child5" refType="w" fact="0.6886"/>
              <dgm:constr type="t" for="ch" forName="Child5" refType="h" fact="0.2087"/>
              <dgm:constr type="w" for="ch" forName="Child5" refType="w" fact="0.1458"/>
              <dgm:constr type="h" for="ch" forName="Child5" refType="h" fact="0.7448"/>
              <dgm:constr type="l" for="ch" forName="Parent5" refType="w" fact="0.668"/>
              <dgm:constr type="t" for="ch" forName="Parent5" refType="h" fact="0.0225"/>
              <dgm:constr type="w" for="ch" forName="Parent5" refType="w" fact="0.167"/>
              <dgm:constr type="h" for="ch" forName="Parent5" refType="h" fact="0.1862"/>
              <dgm:constr type="l" for="ch" forName="ChildAccent6" refType="w" fact="0.833"/>
              <dgm:constr type="t" for="ch" forName="ChildAccent6" refType="h" fact="0.2087"/>
              <dgm:constr type="w" for="ch" forName="ChildAccent6" refType="w" fact="0.167"/>
              <dgm:constr type="h" for="ch" forName="ChildAccent6" refType="h" fact="0.7913"/>
              <dgm:constr type="l" for="ch" forName="Child6" refType="w" fact="0.8542"/>
              <dgm:constr type="t" for="ch" forName="Child6" refType="h" fact="0.2087"/>
              <dgm:constr type="w" for="ch" forName="Child6" refType="w" fact="0.1458"/>
              <dgm:constr type="h" for="ch" forName="Child6" refType="h" fact="0.7913"/>
              <dgm:constr type="l" for="ch" forName="Parent6" refType="w" fact="0.835"/>
              <dgm:constr type="t" for="ch" forName="Parent6" refType="h" fact="0"/>
              <dgm:constr type="w" for="ch" forName="Parent6" refType="w" fact="0.165"/>
              <dgm:constr type="h" for="ch" forName="Parent6" refType="h" fact="0.2095"/>
            </dgm:constrLst>
          </dgm:if>
          <dgm:else name="Name10">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Accent1" refType="w" fact="0"/>
              <dgm:constr type="t" for="ch" forName="ChildAccent1" refType="h" fact="0.2168"/>
              <dgm:constr type="w" for="ch" forName="ChildAccent1" refType="w" fact="0.1432"/>
              <dgm:constr type="h" for="ch" forName="ChildAccent1" refType="h" fact="0.5221"/>
              <dgm:constr type="l" for="ch" forName="Child1" refType="w" fact="0.0182"/>
              <dgm:constr type="t" for="ch" forName="Child1" refType="h" fact="0.2168"/>
              <dgm:constr type="w" for="ch" forName="Child1" refType="w" fact="0.125"/>
              <dgm:constr type="h" for="ch" forName="Child1" refType="h" fact="0.5221"/>
              <dgm:constr type="l" for="ch" forName="Parent1" refType="w" fact="0"/>
              <dgm:constr type="t" for="ch" forName="Parent1" refType="h" fact="0.1298"/>
              <dgm:constr type="w" for="ch" forName="Parent1" refType="w" fact="0.1432"/>
              <dgm:constr type="h" for="ch" forName="Parent1" refType="h" fact="0.087"/>
              <dgm:constr type="l" for="ch" forName="ChildAccent2" refType="w" fact="0.1432"/>
              <dgm:constr type="t" for="ch" forName="ChildAccent2" refType="h" fact="0.2168"/>
              <dgm:constr type="w" for="ch" forName="ChildAccent2" refType="w" fact="0.1432"/>
              <dgm:constr type="h" for="ch" forName="ChildAccent2" refType="h" fact="0.5656"/>
              <dgm:constr type="l" for="ch" forName="Child2" refType="w" fact="0.1614"/>
              <dgm:constr type="t" for="ch" forName="Child2" refType="h" fact="0.2168"/>
              <dgm:constr type="w" for="ch" forName="Child2" refType="w" fact="0.125"/>
              <dgm:constr type="h" for="ch" forName="Child2" refType="h" fact="0.5656"/>
              <dgm:constr type="l" for="ch" forName="Parent2" refType="w" fact="0.1432"/>
              <dgm:constr type="t" for="ch" forName="Parent2" refType="h" fact="0.108"/>
              <dgm:constr type="w" for="ch" forName="Parent2" refType="w" fact="0.1432"/>
              <dgm:constr type="h" for="ch" forName="Parent2" refType="h" fact="0.1088"/>
              <dgm:constr type="l" for="ch" forName="ChildAccent3" refType="w" fact="0.2865"/>
              <dgm:constr type="t" for="ch" forName="ChildAccent3" refType="h" fact="0.2168"/>
              <dgm:constr type="w" for="ch" forName="ChildAccent3" refType="w" fact="0.1432"/>
              <dgm:constr type="h" for="ch" forName="ChildAccent3" refType="h" fact="0.6091"/>
              <dgm:constr type="l" for="ch" forName="Child3" refType="w" fact="0.3047"/>
              <dgm:constr type="t" for="ch" forName="Child3" refType="h" fact="0.2168"/>
              <dgm:constr type="w" for="ch" forName="Child3" refType="w" fact="0.125"/>
              <dgm:constr type="h" for="ch" forName="Child3" refType="h" fact="0.6091"/>
              <dgm:constr type="l" for="ch" forName="Parent3" refType="w" fact="0.2865"/>
              <dgm:constr type="t" for="ch" forName="Parent3" refType="h" fact="0.087"/>
              <dgm:constr type="w" for="ch" forName="Parent3" refType="w" fact="0.143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Child4" refType="w" fact="0.4479"/>
              <dgm:constr type="t" for="ch" forName="Child4" refType="h" fact="0.2168"/>
              <dgm:constr type="w" for="ch" forName="Child4" refType="w" fact="0.125"/>
              <dgm:constr type="h" for="ch" forName="Child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5726"/>
              <dgm:constr type="t" for="ch" forName="ChildAccent5" refType="h" fact="0.2168"/>
              <dgm:constr type="w" for="ch" forName="ChildAccent5" refType="w" fact="0.1432"/>
              <dgm:constr type="h" for="ch" forName="ChildAccent5" refType="h" fact="0.6962"/>
              <dgm:constr type="l" for="ch" forName="Child5" refType="w" fact="0.5908"/>
              <dgm:constr type="t" for="ch" forName="Child5" refType="h" fact="0.2168"/>
              <dgm:constr type="w" for="ch" forName="Child5" refType="w" fact="0.125"/>
              <dgm:constr type="h" for="ch" forName="Child5" refType="h" fact="0.6962"/>
              <dgm:constr type="l" for="ch" forName="Parent5" refType="w" fact="0.5726"/>
              <dgm:constr type="t" for="ch" forName="Parent5" refType="h" fact="0.0428"/>
              <dgm:constr type="w" for="ch" forName="Parent5" refType="w" fact="0.1432"/>
              <dgm:constr type="h" for="ch" forName="Parent5" refType="h" fact="0.174"/>
              <dgm:constr type="l" for="ch" forName="ChildAccent6" refType="w" fact="0.7147"/>
              <dgm:constr type="t" for="ch" forName="ChildAccent6" refType="h" fact="0.2168"/>
              <dgm:constr type="w" for="ch" forName="ChildAccent6" refType="w" fact="0.1432"/>
              <dgm:constr type="h" for="ch" forName="ChildAccent6" refType="h" fact="0.7397"/>
              <dgm:constr type="l" for="ch" forName="Child6" refType="w" fact="0.7329"/>
              <dgm:constr type="t" for="ch" forName="Child6" refType="h" fact="0.2168"/>
              <dgm:constr type="w" for="ch" forName="Child6" refType="w" fact="0.125"/>
              <dgm:constr type="h" for="ch" forName="Child6" refType="h" fact="0.7397"/>
              <dgm:constr type="l" for="ch" forName="Parent6" refType="w" fact="0.716"/>
              <dgm:constr type="t" for="ch" forName="Parent6" refType="h" fact="0.0217"/>
              <dgm:constr type="w" for="ch" forName="Parent6" refType="w" fact="0.1424"/>
              <dgm:constr type="h" for="ch" forName="Parent6" refType="h" fact="0.1958"/>
              <dgm:constr type="l" for="ch" forName="ChildAccent7" refType="w" fact="0.8568"/>
              <dgm:constr type="t" for="ch" forName="ChildAccent7" refType="h" fact="0.2168"/>
              <dgm:constr type="w" for="ch" forName="ChildAccent7" refType="w" fact="0.1432"/>
              <dgm:constr type="h" for="ch" forName="ChildAccent7" refType="h" fact="0.7832"/>
              <dgm:constr type="l" for="ch" forName="Child7" refType="w" fact="0.875"/>
              <dgm:constr type="t" for="ch" forName="Child7" refType="h" fact="0.2168"/>
              <dgm:constr type="w" for="ch" forName="Child7" refType="w" fact="0.125"/>
              <dgm:constr type="h" for="ch" forName="Child7" refType="h" fact="0.7832"/>
              <dgm:constr type="l" for="ch" forName="Parent7" refType="w" fact="0.8577"/>
              <dgm:constr type="t" for="ch" forName="Parent7" refType="h" fact="0"/>
              <dgm:constr type="w" for="ch" forName="Parent7" refType="w" fact="0.1423"/>
              <dgm:constr type="h" for="ch" forName="Parent7" refType="h" fact="0.2175"/>
            </dgm:constrLst>
          </dgm:else>
        </dgm:choose>
      </dgm:if>
      <dgm:else name="Name11">
        <dgm:choose name="Name12">
          <dgm:if name="Name13" axis="ch" ptType="node" func="cnt" op="equ" val="1">
            <dgm:alg type="composite">
              <dgm:param type="ar" val="0.45"/>
            </dgm:alg>
            <dgm:constrLst>
              <dgm:constr type="primFontSz" for="des" forName="Child1" val="65"/>
              <dgm:constr type="primFontSz" for="des" forName="Parent1" val="65"/>
              <dgm:constr type="primFontSz" for="des" forName="Child1" refType="primFontSz" refFor="des" refForName="Parent1" op="lte"/>
              <dgm:constr type="l" for="ch" forName="ChildAccent1" refType="w" fact="0"/>
              <dgm:constr type="t" for="ch" forName="ChildAccent1" refType="h" fact="0.1429"/>
              <dgm:constr type="w" for="ch" forName="ChildAccent1" refType="w"/>
              <dgm:constr type="h" for="ch" forName="ChildAccent1" refType="h" fact="0.8571"/>
              <dgm:constr type="l" for="ch" forName="Child1" refType="w" fact="0"/>
              <dgm:constr type="t" for="ch" forName="Child1" refType="h" fact="0.1429"/>
              <dgm:constr type="w" for="ch" forName="Child1" refType="w" fact="0.873"/>
              <dgm:constr type="h" for="ch" forName="Child1" refType="h" fact="0.8571"/>
              <dgm:constr type="l" for="ch" forName="Parent1" refType="w" fact="0"/>
              <dgm:constr type="t" for="ch" forName="Parent1" refType="h" fact="0"/>
              <dgm:constr type="w" for="ch" forName="Parent1" refType="w"/>
              <dgm:constr type="h" for="ch" forName="Parent1" refType="h" fact="0.1429"/>
            </dgm:constrLst>
          </dgm:if>
          <dgm:if name="Name14" axis="ch" ptType="node" func="cnt" op="equ" val="2">
            <dgm:alg type="composite">
              <dgm:param type="ar" val="0.8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Child2" refType="w" fact="0"/>
              <dgm:constr type="t" for="ch" forName="Child2" refType="h" fact="0.1613"/>
              <dgm:constr type="w" for="ch" forName="Child2" refType="w" fact="0.4365"/>
              <dgm:constr type="h" for="ch" forName="Child2" refType="h" fact="0.8387"/>
              <dgm:constr type="l" for="ch" forName="Child1" refType="w" fact="0.5"/>
              <dgm:constr type="t" for="ch" forName="Child1" refType="h" fact="0.1613"/>
              <dgm:constr type="w" for="ch" forName="Child1" refType="w" fact="0.4365"/>
              <dgm:constr type="h" for="ch" forName="Child1" refType="h" fact="0.7742"/>
              <dgm:constr type="l" for="ch" forName="ChildAccent1" refType="w" fact="0.5"/>
              <dgm:constr type="t" for="ch" forName="ChildAccent1" refType="h" fact="0.1613"/>
              <dgm:constr type="w" for="ch" forName="ChildAccent1" refType="w" fact="0.5"/>
              <dgm:constr type="h" for="ch" forName="ChildAccent1" refType="h" fact="0.7742"/>
              <dgm:constr type="l" for="ch" forName="Parent1" refType="w" fact="0.5"/>
              <dgm:constr type="t" for="ch" forName="Parent1" refType="h" fact="0.0323"/>
              <dgm:constr type="w" for="ch" forName="Parent1" refType="w" fact="0.5"/>
              <dgm:constr type="h" for="ch" forName="Parent1" refType="h" fact="0.129"/>
              <dgm:constr type="l" for="ch" forName="ChildAccent2" refType="w" fact="0"/>
              <dgm:constr type="t" for="ch" forName="ChildAccent2" refType="h" fact="0.1613"/>
              <dgm:constr type="w" for="ch" forName="ChildAccent2" refType="w" fact="0.5"/>
              <dgm:constr type="h" for="ch" forName="ChildAccent2" refType="h" fact="0.8387"/>
              <dgm:constr type="l" for="ch" forName="Parent2" refType="w" fact="0"/>
              <dgm:constr type="t" for="ch" forName="Parent2" refType="h" fact="0"/>
              <dgm:constr type="w" for="ch" forName="Parent2" refType="w" fact="0.5"/>
              <dgm:constr type="h" for="ch" forName="Parent2" refType="h" fact="0.1613"/>
            </dgm:constrLst>
          </dgm:if>
          <dgm:if name="Name15" axis="ch" ptType="node" func="cnt" op="equ" val="3">
            <dgm:alg type="composite">
              <dgm:param type="ar" val="1.112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Child3" refType="w" fact="0"/>
              <dgm:constr type="t" for="ch" forName="Child3" refType="h" fact="0.1757"/>
              <dgm:constr type="w" for="ch" forName="Child3" refType="w" fact="0.291"/>
              <dgm:constr type="h" for="ch" forName="Child3" refType="h" fact="0.8243"/>
              <dgm:constr type="l" for="ch" forName="Child2" refType="w" fact="0.3333"/>
              <dgm:constr type="t" for="ch" forName="Child2" refType="h" fact="0.1757"/>
              <dgm:constr type="w" for="ch" forName="Child2" refType="w" fact="0.291"/>
              <dgm:constr type="h" for="ch" forName="Child2" refType="h" fact="0.7655"/>
              <dgm:constr type="l" for="ch" forName="Child1" refType="w" fact="0.6667"/>
              <dgm:constr type="t" for="ch" forName="Child1" refType="h" fact="0.1757"/>
              <dgm:constr type="w" for="ch" forName="Child1" refType="w" fact="0.291"/>
              <dgm:constr type="h" for="ch" forName="Child1" refType="h" fact="0.7066"/>
              <dgm:constr type="l" for="ch" forName="ChildAccent1" refType="w" fact="0.6667"/>
              <dgm:constr type="t" for="ch" forName="ChildAccent1" refType="h" fact="0.1757"/>
              <dgm:constr type="w" for="ch" forName="ChildAccent1" refType="w" fact="0.3333"/>
              <dgm:constr type="h" for="ch" forName="ChildAccent1" refType="h" fact="0.7066"/>
              <dgm:constr type="l" for="ch" forName="Parent1" refType="w" fact="0.6667"/>
              <dgm:constr type="t" for="ch" forName="Parent1" refType="h" fact="0.0579"/>
              <dgm:constr type="w" for="ch" forName="Parent1" refType="w" fact="0.3333"/>
              <dgm:constr type="h" for="ch" forName="Parent1" refType="h" fact="0.1178"/>
              <dgm:constr type="l" for="ch" forName="ChildAccent2" refType="w" fact="0.3333"/>
              <dgm:constr type="t" for="ch" forName="ChildAccent2" refType="h" fact="0.1757"/>
              <dgm:constr type="w" for="ch" forName="ChildAccent2" refType="w" fact="0.3333"/>
              <dgm:constr type="h" for="ch" forName="ChildAccent2" refType="h" fact="0.7655"/>
              <dgm:constr type="l" for="ch" forName="Parent2" refType="w" fact="0.3333"/>
              <dgm:constr type="t" for="ch" forName="Parent2" refType="h" fact="0.0285"/>
              <dgm:constr type="w" for="ch" forName="Parent2" refType="w" fact="0.3333"/>
              <dgm:constr type="h" for="ch" forName="Parent2" refType="h" fact="0.1472"/>
              <dgm:constr type="l" for="ch" forName="ChildAccent3" refType="w" fact="0"/>
              <dgm:constr type="t" for="ch" forName="ChildAccent3" refType="h" fact="0.1757"/>
              <dgm:constr type="w" for="ch" forName="ChildAccent3" refType="w" fact="0.3333"/>
              <dgm:constr type="h" for="ch" forName="ChildAccent3" refType="h" fact="0.8243"/>
              <dgm:constr type="l" for="ch" forName="Parent3" refType="w" fact="0"/>
              <dgm:constr type="t" for="ch" forName="Parent3" refType="h" fact="0"/>
              <dgm:constr type="w" for="ch" forName="Parent3" refType="w" fact="0.3333"/>
              <dgm:constr type="h" for="ch" forName="Parent3" refType="h" fact="0.176"/>
            </dgm:constrLst>
          </dgm:if>
          <dgm:if name="Name16" axis="ch" ptType="node" func="cnt" op="equ" val="4">
            <dgm:alg type="composite">
              <dgm:param type="ar" val="1.362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Child4" refType="w" fact="0"/>
              <dgm:constr type="t" for="ch" forName="Child4" refType="h" fact="0.1892"/>
              <dgm:constr type="w" for="ch" forName="Child4" refType="w" fact="0.2183"/>
              <dgm:constr type="h" for="ch" forName="Child4" refType="h" fact="0.8108"/>
              <dgm:constr type="l" for="ch" forName="Child3" refType="w" fact="0.25"/>
              <dgm:constr type="t" for="ch" forName="Child3" refType="h" fact="0.1892"/>
              <dgm:constr type="w" for="ch" forName="Child3" refType="w" fact="0.2183"/>
              <dgm:constr type="h" for="ch" forName="Child3" refType="h" fact="0.7568"/>
              <dgm:constr type="l" for="ch" forName="Child2" refType="w" fact="0.5"/>
              <dgm:constr type="t" for="ch" forName="Child2" refType="h" fact="0.1892"/>
              <dgm:constr type="w" for="ch" forName="Child2" refType="w" fact="0.2183"/>
              <dgm:constr type="h" for="ch" forName="Child2" refType="h" fact="0.7027"/>
              <dgm:constr type="l" for="ch" forName="Child1" refType="w" fact="0.75"/>
              <dgm:constr type="t" for="ch" forName="Child1" refType="h" fact="0.1892"/>
              <dgm:constr type="w" for="ch" forName="Child1" refType="w" fact="0.2183"/>
              <dgm:constr type="h" for="ch" forName="Child1" refType="h" fact="0.6486"/>
              <dgm:constr type="l" for="ch" forName="ChildAccent1" refType="w" fact="0.75"/>
              <dgm:constr type="t" for="ch" forName="ChildAccent1" refType="h" fact="0.1892"/>
              <dgm:constr type="w" for="ch" forName="ChildAccent1" refType="w" fact="0.25"/>
              <dgm:constr type="h" for="ch" forName="ChildAccent1" refType="h" fact="0.6486"/>
              <dgm:constr type="l" for="ch" forName="Parent1" refType="w" fact="0.75"/>
              <dgm:constr type="t" for="ch" forName="Parent1" refType="h" fact="0.0811"/>
              <dgm:constr type="w" for="ch" forName="Parent1" refType="w" fact="0.25"/>
              <dgm:constr type="h" for="ch" forName="Parent1" refType="h" fact="0.1081"/>
              <dgm:constr type="l" for="ch" forName="ChildAccent2" refType="w" fact="0.5"/>
              <dgm:constr type="t" for="ch" forName="ChildAccent2" refType="h" fact="0.1892"/>
              <dgm:constr type="w" for="ch" forName="ChildAccent2" refType="w" fact="0.25"/>
              <dgm:constr type="h" for="ch" forName="ChildAccent2" refType="h" fact="0.7027"/>
              <dgm:constr type="l" for="ch" forName="Parent2" refType="w" fact="0.5"/>
              <dgm:constr type="t" for="ch" forName="Parent2" refType="h" fact="0.0541"/>
              <dgm:constr type="w" for="ch" forName="Parent2" refType="w" fact="0.25"/>
              <dgm:constr type="h" for="ch" forName="Parent2" refType="h" fact="0.1351"/>
              <dgm:constr type="l" for="ch" forName="ChildAccent3" refType="w" fact="0.25"/>
              <dgm:constr type="t" for="ch" forName="ChildAccent3" refType="h" fact="0.1892"/>
              <dgm:constr type="w" for="ch" forName="ChildAccent3" refType="w" fact="0.25"/>
              <dgm:constr type="h" for="ch" forName="ChildAccent3" refType="h" fact="0.7568"/>
              <dgm:constr type="l" for="ch" forName="Parent3" refType="w" fact="0.25"/>
              <dgm:constr type="t" for="ch" forName="Parent3" refType="h" fact="0.0279"/>
              <dgm:constr type="w" for="ch" forName="Parent3" refType="w" fact="0.25"/>
              <dgm:constr type="h" for="ch" forName="Parent3" refType="h" fact="0.161"/>
              <dgm:constr type="l" for="ch" forName="ChildAccent4" refType="w" fact="0"/>
              <dgm:constr type="t" for="ch" forName="ChildAccent4" refType="h" fact="0.1892"/>
              <dgm:constr type="w" for="ch" forName="ChildAccent4" refType="w" fact="0.25"/>
              <dgm:constr type="h" for="ch" forName="ChildAccent4" refType="h" fact="0.8108"/>
              <dgm:constr type="l" for="ch" forName="Parent4" refType="w" fact="0"/>
              <dgm:constr type="t" for="ch" forName="Parent4" refType="h" fact="0"/>
              <dgm:constr type="w" for="ch" forName="Parent4" refType="w" fact="0.25"/>
              <dgm:constr type="h" for="ch" forName="Parent4" refType="h" fact="0.1892"/>
            </dgm:constrLst>
          </dgm:if>
          <dgm:if name="Name17" axis="ch" ptType="node" func="cnt" op="equ" val="5">
            <dgm:alg type="composite">
              <dgm:param type="ar" val="1.5742"/>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Child5" refType="w" fact="0"/>
              <dgm:constr type="t" for="ch" forName="Child5" refType="h" fact="0.2"/>
              <dgm:constr type="w" for="ch" forName="Child5" refType="w" fact="0.1747"/>
              <dgm:constr type="h" for="ch" forName="Child5" refType="h" fact="0.8"/>
              <dgm:constr type="l" for="ch" forName="Child4" refType="w" fact="0.2001"/>
              <dgm:constr type="t" for="ch" forName="Child4" refType="h" fact="0.2"/>
              <dgm:constr type="w" for="ch" forName="Child4" refType="w" fact="0.1747"/>
              <dgm:constr type="h" for="ch" forName="Child4" refType="h" fact="0.75"/>
              <dgm:constr type="l" for="ch" forName="Child3" refType="w" fact="0.4002"/>
              <dgm:constr type="t" for="ch" forName="Child3" refType="h" fact="0.2"/>
              <dgm:constr type="w" for="ch" forName="Child3" refType="w" fact="0.1747"/>
              <dgm:constr type="h" for="ch" forName="Child3" refType="h" fact="0.7"/>
              <dgm:constr type="l" for="ch" forName="Child2" refType="w" fact="0.6003"/>
              <dgm:constr type="t" for="ch" forName="Child2" refType="h" fact="0.2"/>
              <dgm:constr type="w" for="ch" forName="Child2" refType="w" fact="0.1747"/>
              <dgm:constr type="h" for="ch" forName="Child2" refType="h" fact="0.65"/>
              <dgm:constr type="l" for="ch" forName="Child1" refType="w" fact="0.7999"/>
              <dgm:constr type="t" for="ch" forName="Child1" refType="h" fact="0.2"/>
              <dgm:constr type="w" for="ch" forName="Child1" refType="w" fact="0.1747"/>
              <dgm:constr type="h" for="ch" forName="Child1" refType="h" fact="0.6"/>
              <dgm:constr type="l" for="ch" forName="ChildAccent1" refType="w" fact="0.7999"/>
              <dgm:constr type="t" for="ch" forName="ChildAccent1" refType="h" fact="0.2"/>
              <dgm:constr type="w" for="ch" forName="ChildAccent1" refType="w" fact="0.2001"/>
              <dgm:constr type="h" for="ch" forName="ChildAccent1" refType="h" fact="0.6"/>
              <dgm:constr type="l" for="ch" forName="Parent1" refType="w" fact="0.7999"/>
              <dgm:constr type="t" for="ch" forName="Parent1" refType="h" fact="0.1"/>
              <dgm:constr type="w" for="ch" forName="Parent1" refType="w" fact="0.2001"/>
              <dgm:constr type="h" for="ch" forName="Parent1" refType="h" fact="0.1"/>
              <dgm:constr type="l" for="ch" forName="ChildAccent2" refType="w" fact="0.6003"/>
              <dgm:constr type="t" for="ch" forName="ChildAccent2" refType="h" fact="0.2"/>
              <dgm:constr type="w" for="ch" forName="ChildAccent2" refType="w" fact="0.2001"/>
              <dgm:constr type="h" for="ch" forName="ChildAccent2" refType="h" fact="0.65"/>
              <dgm:constr type="l" for="ch" forName="Parent2" refType="w" fact="0.6003"/>
              <dgm:constr type="t" for="ch" forName="Parent2" refType="h" fact="0.075"/>
              <dgm:constr type="w" for="ch" forName="Parent2" refType="w" fact="0.2001"/>
              <dgm:constr type="h" for="ch" forName="Parent2" refType="h" fact="0.125"/>
              <dgm:constr type="l" for="ch" forName="ChildAccent3" refType="w" fact="0.4002"/>
              <dgm:constr type="t" for="ch" forName="ChildAccent3" refType="h" fact="0.2"/>
              <dgm:constr type="w" for="ch" forName="ChildAccent3" refType="w" fact="0.2001"/>
              <dgm:constr type="h" for="ch" forName="ChildAccent3" refType="h" fact="0.7"/>
              <dgm:constr type="l" for="ch" forName="Parent3" refType="w" fact="0.4002"/>
              <dgm:constr type="t" for="ch" forName="Parent3" refType="h" fact="0.0508"/>
              <dgm:constr type="w" for="ch" forName="Parent3" refType="w" fact="0.2001"/>
              <dgm:constr type="h" for="ch" forName="Parent3" refType="h" fact="0.15"/>
              <dgm:constr type="l" for="ch" forName="ChildAccent4" refType="w" fact="0.2001"/>
              <dgm:constr type="t" for="ch" forName="ChildAccent4" refType="h" fact="0.2"/>
              <dgm:constr type="w" for="ch" forName="ChildAccent4" refType="w" fact="0.2001"/>
              <dgm:constr type="h" for="ch" forName="ChildAccent4" refType="h" fact="0.75"/>
              <dgm:constr type="l" for="ch" forName="Parent4" refType="w" fact="0.2001"/>
              <dgm:constr type="t" for="ch" forName="Parent4" refType="h" fact="0.025"/>
              <dgm:constr type="w" for="ch" forName="Parent4" refType="w" fact="0.2001"/>
              <dgm:constr type="h" for="ch" forName="Parent4" refType="h" fact="0.175"/>
              <dgm:constr type="l" for="ch" forName="ChildAccent5" refType="w" fact="0"/>
              <dgm:constr type="t" for="ch" forName="ChildAccent5" refType="h" fact="0.2"/>
              <dgm:constr type="w" for="ch" forName="ChildAccent5" refType="w" fact="0.2001"/>
              <dgm:constr type="h" for="ch" forName="ChildAccent5" refType="h" fact="0.8"/>
              <dgm:constr type="l" for="ch" forName="Parent5" refType="w" fact="0"/>
              <dgm:constr type="t" for="ch" forName="Parent5" refType="h" fact="0"/>
              <dgm:constr type="w" for="ch" forName="Parent5" refType="w" fact="0.2001"/>
              <dgm:constr type="h" for="ch" forName="Parent5" refType="h" fact="0.2"/>
            </dgm:constrLst>
          </dgm:if>
          <dgm:if name="Name18" axis="ch" ptType="node" func="cnt" op="equ" val="6">
            <dgm:alg type="composite">
              <dgm:param type="ar" val="1.756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Child6" refType="w" fact="0"/>
              <dgm:constr type="t" for="ch" forName="Child6" refType="h" fact="0.2087"/>
              <dgm:constr type="w" for="ch" forName="Child6" refType="w" fact="0.1458"/>
              <dgm:constr type="h" for="ch" forName="Child6" refType="h" fact="0.7913"/>
              <dgm:constr type="l" for="ch" forName="Child5" refType="w" fact="0.167"/>
              <dgm:constr type="t" for="ch" forName="Child5" refType="h" fact="0.2087"/>
              <dgm:constr type="w" for="ch" forName="Child5" refType="w" fact="0.1458"/>
              <dgm:constr type="h" for="ch" forName="Child5" refType="h" fact="0.7448"/>
              <dgm:constr type="l" for="ch" forName="Child4" refType="w" fact="0.3339"/>
              <dgm:constr type="t" for="ch" forName="Child4" refType="h" fact="0.2087"/>
              <dgm:constr type="w" for="ch" forName="Child4" refType="w" fact="0.1458"/>
              <dgm:constr type="h" for="ch" forName="Child4" refType="h" fact="0.6982"/>
              <dgm:constr type="l" for="ch" forName="Child3" refType="w" fact="0.5009"/>
              <dgm:constr type="t" for="ch" forName="Child3" refType="h" fact="0.2087"/>
              <dgm:constr type="w" for="ch" forName="Child3" refType="w" fact="0.1458"/>
              <dgm:constr type="h" for="ch" forName="Child3" refType="h" fact="0.6517"/>
              <dgm:constr type="l" for="ch" forName="Child2" refType="w" fact="0.6674"/>
              <dgm:constr type="t" for="ch" forName="Child2" refType="h" fact="0.2087"/>
              <dgm:constr type="w" for="ch" forName="Child2" refType="w" fact="0.1458"/>
              <dgm:constr type="h" for="ch" forName="Child2" refType="h" fact="0.6051"/>
              <dgm:constr type="l" for="ch" forName="Child1" refType="w" fact="0.833"/>
              <dgm:constr type="t" for="ch" forName="Child1" refType="h" fact="0.2087"/>
              <dgm:constr type="w" for="ch" forName="Child1" refType="w" fact="0.1458"/>
              <dgm:constr type="h" for="ch" forName="Child1" refType="h" fact="0.5586"/>
              <dgm:constr type="l" for="ch" forName="ChildAccent1" refType="w" fact="0.833"/>
              <dgm:constr type="t" for="ch" forName="ChildAccent1" refType="h" fact="0.2087"/>
              <dgm:constr type="w" for="ch" forName="ChildAccent1" refType="w" fact="0.167"/>
              <dgm:constr type="h" for="ch" forName="ChildAccent1" refType="h" fact="0.5586"/>
              <dgm:constr type="l" for="ch" forName="Parent1" refType="w" fact="0.833"/>
              <dgm:constr type="t" for="ch" forName="Parent1" refType="h" fact="0.1156"/>
              <dgm:constr type="w" for="ch" forName="Parent1" refType="w" fact="0.167"/>
              <dgm:constr type="h" for="ch" forName="Parent1" refType="h" fact="0.0931"/>
              <dgm:constr type="l" for="ch" forName="ChildAccent2" refType="w" fact="0.6674"/>
              <dgm:constr type="t" for="ch" forName="ChildAccent2" refType="h" fact="0.2087"/>
              <dgm:constr type="w" for="ch" forName="ChildAccent2" refType="w" fact="0.167"/>
              <dgm:constr type="h" for="ch" forName="ChildAccent2" refType="h" fact="0.6051"/>
              <dgm:constr type="l" for="ch" forName="Parent2" refType="w" fact="0.6674"/>
              <dgm:constr type="t" for="ch" forName="Parent2" refType="h" fact="0.0923"/>
              <dgm:constr type="w" for="ch" forName="Parent2" refType="w" fact="0.165"/>
              <dgm:constr type="h" for="ch" forName="Parent2" refType="h" fact="0.1164"/>
              <dgm:constr type="l" for="ch" forName="ChildAccent3" refType="w" fact="0.5009"/>
              <dgm:constr type="t" for="ch" forName="ChildAccent3" refType="h" fact="0.2087"/>
              <dgm:constr type="w" for="ch" forName="ChildAccent3" refType="w" fact="0.167"/>
              <dgm:constr type="h" for="ch" forName="ChildAccent3" refType="h" fact="0.6517"/>
              <dgm:constr type="l" for="ch" forName="Parent3" refType="w" fact="0.5009"/>
              <dgm:constr type="t" for="ch" forName="Parent3" refType="h" fact="0.0698"/>
              <dgm:constr type="w" for="ch" forName="Parent3" refType="w" fact="0.166"/>
              <dgm:constr type="h" for="ch" forName="Parent3" refType="h" fact="0.1396"/>
              <dgm:constr type="l" for="ch" forName="ChildAccent4" refType="w" fact="0.3339"/>
              <dgm:constr type="t" for="ch" forName="ChildAccent4" refType="h" fact="0.2087"/>
              <dgm:constr type="w" for="ch" forName="ChildAccent4" refType="w" fact="0.167"/>
              <dgm:constr type="h" for="ch" forName="ChildAccent4" refType="h" fact="0.6982"/>
              <dgm:constr type="l" for="ch" forName="Parent4" refType="w" fact="0.3339"/>
              <dgm:constr type="t" for="ch" forName="Parent4" refType="h" fact="0.0458"/>
              <dgm:constr type="w" for="ch" forName="Parent4" refType="w" fact="0.167"/>
              <dgm:constr type="h" for="ch" forName="Parent4" refType="h" fact="0.1629"/>
              <dgm:constr type="l" for="ch" forName="ChildAccent5" refType="w" fact="0.167"/>
              <dgm:constr type="t" for="ch" forName="ChildAccent5" refType="h" fact="0.2087"/>
              <dgm:constr type="w" for="ch" forName="ChildAccent5" refType="w" fact="0.167"/>
              <dgm:constr type="h" for="ch" forName="ChildAccent5" refType="h" fact="0.7448"/>
              <dgm:constr type="l" for="ch" forName="Parent5" refType="w" fact="0.167"/>
              <dgm:constr type="t" for="ch" forName="Parent5" refType="h" fact="0.0225"/>
              <dgm:constr type="w" for="ch" forName="Parent5" refType="w" fact="0.167"/>
              <dgm:constr type="h" for="ch" forName="Parent5" refType="h" fact="0.1862"/>
              <dgm:constr type="l" for="ch" forName="ChildAccent6" refType="w" fact="0"/>
              <dgm:constr type="t" for="ch" forName="ChildAccent6" refType="h" fact="0.2087"/>
              <dgm:constr type="w" for="ch" forName="ChildAccent6" refType="w" fact="0.167"/>
              <dgm:constr type="h" for="ch" forName="ChildAccent6" refType="h" fact="0.7913"/>
              <dgm:constr type="l" for="ch" forName="Parent6" refType="w" fact="0"/>
              <dgm:constr type="t" for="ch" forName="Parent6" refType="h" fact="0"/>
              <dgm:constr type="w" for="ch" forName="Parent6" refType="w" fact="0.167"/>
              <dgm:constr type="h" for="ch" forName="Parent6" refType="h" fact="0.2095"/>
            </dgm:constrLst>
          </dgm:if>
          <dgm:else name="Name19">
            <dgm:alg type="composite">
              <dgm:param type="ar" val="1.91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Child7" refType="w" fact="0"/>
              <dgm:constr type="t" for="ch" forName="Child7" refType="h" fact="0.2168"/>
              <dgm:constr type="w" for="ch" forName="Child7" refType="w" fact="0.125"/>
              <dgm:constr type="h" for="ch" forName="Child7" refType="h" fact="0.7832"/>
              <dgm:constr type="l" for="ch" forName="Child6" refType="w" fact="0.1432"/>
              <dgm:constr type="t" for="ch" forName="Child6" refType="h" fact="0.2168"/>
              <dgm:constr type="w" for="ch" forName="Child6" refType="w" fact="0.125"/>
              <dgm:constr type="h" for="ch" forName="Child6" refType="h" fact="0.7397"/>
              <dgm:constr type="l" for="ch" forName="Child5" refType="w" fact="0.2865"/>
              <dgm:constr type="t" for="ch" forName="Child5" refType="h" fact="0.2168"/>
              <dgm:constr type="w" for="ch" forName="Child5" refType="w" fact="0.125"/>
              <dgm:constr type="h" for="ch" forName="Child5" refType="h" fact="0.6962"/>
              <dgm:constr type="l" for="ch" forName="Child4" refType="w" fact="0.4297"/>
              <dgm:constr type="t" for="ch" forName="Child4" refType="h" fact="0.2168"/>
              <dgm:constr type="w" for="ch" forName="Child4" refType="w" fact="0.125"/>
              <dgm:constr type="h" for="ch" forName="Child4" refType="h" fact="0.6526"/>
              <dgm:constr type="l" for="ch" forName="Child3" refType="w" fact="0.5726"/>
              <dgm:constr type="t" for="ch" forName="Child3" refType="h" fact="0.2168"/>
              <dgm:constr type="w" for="ch" forName="Child3" refType="w" fact="0.125"/>
              <dgm:constr type="h" for="ch" forName="Child3" refType="h" fact="0.6091"/>
              <dgm:constr type="l" for="ch" forName="Child2" refType="w" fact="0.7147"/>
              <dgm:constr type="t" for="ch" forName="Child2" refType="h" fact="0.2168"/>
              <dgm:constr type="w" for="ch" forName="Child2" refType="w" fact="0.125"/>
              <dgm:constr type="h" for="ch" forName="Child2" refType="h" fact="0.5656"/>
              <dgm:constr type="l" for="ch" forName="Child1" refType="w" fact="0.8568"/>
              <dgm:constr type="t" for="ch" forName="Child1" refType="h" fact="0.2168"/>
              <dgm:constr type="w" for="ch" forName="Child1" refType="w" fact="0.125"/>
              <dgm:constr type="h" for="ch" forName="Child1" refType="h" fact="0.5221"/>
              <dgm:constr type="l" for="ch" forName="ChildAccent1" refType="w" fact="0.8568"/>
              <dgm:constr type="t" for="ch" forName="ChildAccent1" refType="h" fact="0.2168"/>
              <dgm:constr type="w" for="ch" forName="ChildAccent1" refType="w" fact="0.1432"/>
              <dgm:constr type="h" for="ch" forName="ChildAccent1" refType="h" fact="0.5221"/>
              <dgm:constr type="l" for="ch" forName="Parent1" refType="w" fact="0.8568"/>
              <dgm:constr type="t" for="ch" forName="Parent1" refType="h" fact="0.1298"/>
              <dgm:constr type="w" for="ch" forName="Parent1" refType="w" fact="0.1432"/>
              <dgm:constr type="h" for="ch" forName="Parent1" refType="h" fact="0.087"/>
              <dgm:constr type="l" for="ch" forName="ChildAccent2" refType="w" fact="0.7147"/>
              <dgm:constr type="t" for="ch" forName="ChildAccent2" refType="h" fact="0.2168"/>
              <dgm:constr type="w" for="ch" forName="ChildAccent2" refType="w" fact="0.1432"/>
              <dgm:constr type="h" for="ch" forName="ChildAccent2" refType="h" fact="0.5656"/>
              <dgm:constr type="l" for="ch" forName="Parent2" refType="w" fact="0.7147"/>
              <dgm:constr type="t" for="ch" forName="Parent2" refType="h" fact="0.108"/>
              <dgm:constr type="w" for="ch" forName="Parent2" refType="w" fact="0.1425"/>
              <dgm:constr type="h" for="ch" forName="Parent2" refType="h" fact="0.1088"/>
              <dgm:constr type="l" for="ch" forName="ChildAccent3" refType="w" fact="0.5726"/>
              <dgm:constr type="t" for="ch" forName="ChildAccent3" refType="h" fact="0.2168"/>
              <dgm:constr type="w" for="ch" forName="ChildAccent3" refType="w" fact="0.1432"/>
              <dgm:constr type="h" for="ch" forName="ChildAccent3" refType="h" fact="0.6091"/>
              <dgm:constr type="l" for="ch" forName="Parent3" refType="w" fact="0.5726"/>
              <dgm:constr type="t" for="ch" forName="Parent3" refType="h" fact="0.087"/>
              <dgm:constr type="w" for="ch" forName="Parent3" refType="w" fact="0.142"/>
              <dgm:constr type="h" for="ch" forName="Parent3" refType="h" fact="0.1305"/>
              <dgm:constr type="l" for="ch" forName="ChildAccent4" refType="w" fact="0.4297"/>
              <dgm:constr type="t" for="ch" forName="ChildAccent4" refType="h" fact="0.2168"/>
              <dgm:constr type="w" for="ch" forName="ChildAccent4" refType="w" fact="0.1432"/>
              <dgm:constr type="h" for="ch" forName="ChildAccent4" refType="h" fact="0.6526"/>
              <dgm:constr type="l" for="ch" forName="Parent4" refType="w" fact="0.4297"/>
              <dgm:constr type="t" for="ch" forName="Parent4" refType="h" fact="0.0645"/>
              <dgm:constr type="w" for="ch" forName="Parent4" refType="w" fact="0.1432"/>
              <dgm:constr type="h" for="ch" forName="Parent4" refType="h" fact="0.1523"/>
              <dgm:constr type="l" for="ch" forName="ChildAccent5" refType="w" fact="0.2865"/>
              <dgm:constr type="t" for="ch" forName="ChildAccent5" refType="h" fact="0.2168"/>
              <dgm:constr type="w" for="ch" forName="ChildAccent5" refType="w" fact="0.1432"/>
              <dgm:constr type="h" for="ch" forName="ChildAccent5" refType="h" fact="0.6962"/>
              <dgm:constr type="l" for="ch" forName="Parent5" refType="w" fact="0.2865"/>
              <dgm:constr type="t" for="ch" forName="Parent5" refType="h" fact="0.0428"/>
              <dgm:constr type="w" for="ch" forName="Parent5" refType="w" fact="0.1432"/>
              <dgm:constr type="h" for="ch" forName="Parent5" refType="h" fact="0.174"/>
              <dgm:constr type="l" for="ch" forName="ChildAccent6" refType="w" fact="0.1432"/>
              <dgm:constr type="t" for="ch" forName="ChildAccent6" refType="h" fact="0.2168"/>
              <dgm:constr type="w" for="ch" forName="ChildAccent6" refType="w" fact="0.1432"/>
              <dgm:constr type="h" for="ch" forName="ChildAccent6" refType="h" fact="0.7397"/>
              <dgm:constr type="l" for="ch" forName="Parent6" refType="w" fact="0.1432"/>
              <dgm:constr type="t" for="ch" forName="Parent6" refType="h" fact="0.0217"/>
              <dgm:constr type="w" for="ch" forName="Parent6" refType="w" fact="0.1432"/>
              <dgm:constr type="h" for="ch" forName="Parent6" refType="h" fact="0.1958"/>
              <dgm:constr type="l" for="ch" forName="ChildAccent7" refType="w" fact="0"/>
              <dgm:constr type="t" for="ch" forName="ChildAccent7" refType="h" fact="0.2168"/>
              <dgm:constr type="w" for="ch" forName="ChildAccent7" refType="w" fact="0.1432"/>
              <dgm:constr type="h" for="ch" forName="ChildAccent7" refType="h" fact="0.7832"/>
              <dgm:constr type="l" for="ch" forName="Parent7" refType="w" fact="0"/>
              <dgm:constr type="t" for="ch" forName="Parent7" refType="h" fact="0"/>
              <dgm:constr type="w" for="ch" forName="Parent7" refType="w" fact="0.1432"/>
              <dgm:constr type="h" for="ch" forName="Parent7" refType="h" fact="0.2175"/>
            </dgm:constrLst>
          </dgm:else>
        </dgm:choose>
      </dgm:else>
    </dgm:choose>
    <dgm:forEach name="wrapper" axis="self" ptType="parTrans">
      <dgm:forEach name="accentRepeat" axis="self">
        <dgm:layoutNode name="ChildAccent" styleLbl="alignImgPlace1">
          <dgm:alg type="sp"/>
          <dgm:choose name="Name20">
            <dgm:if name="Name21" axis="followSib" ptType="node" func="cnt" op="equ" val="0">
              <dgm:shape xmlns:r="http://schemas.openxmlformats.org/officeDocument/2006/relationships" type="wedgeRectCallout" r:blip="">
                <dgm:adjLst>
                  <dgm:adj idx="1" val="0"/>
                  <dgm:adj idx="2" val="0"/>
                </dgm:adjLst>
              </dgm:shape>
            </dgm:if>
            <dgm:else name="Name22">
              <dgm:choose name="Name23">
                <dgm:if name="Name24" axis="precedSib" ptType="node" func="cnt" op="equ" val="6">
                  <dgm:shape xmlns:r="http://schemas.openxmlformats.org/officeDocument/2006/relationships" type="wedgeRectCallout" r:blip="">
                    <dgm:adjLst>
                      <dgm:adj idx="1" val="0"/>
                      <dgm:adj idx="2" val="0"/>
                    </dgm:adjLst>
                  </dgm:shape>
                </dgm:if>
                <dgm:else name="Name25">
                  <dgm:choose name="Name26">
                    <dgm:if name="Name27" func="var" arg="dir" op="equ" val="norm">
                      <dgm:shape xmlns:r="http://schemas.openxmlformats.org/officeDocument/2006/relationships" type="wedgeRectCallout" r:blip="">
                        <dgm:adjLst>
                          <dgm:adj idx="1" val="0.625"/>
                          <dgm:adj idx="2" val="0.2083"/>
                        </dgm:adjLst>
                      </dgm:shape>
                    </dgm:if>
                    <dgm:else name="Name28">
                      <dgm:shape xmlns:r="http://schemas.openxmlformats.org/officeDocument/2006/relationships" type="wedgeRectCallout" r:blip="">
                        <dgm:adjLst>
                          <dgm:adj idx="1" val="-0.625"/>
                          <dgm:adj idx="2" val="0.2083"/>
                        </dgm:adjLst>
                      </dgm:shape>
                    </dgm:else>
                  </dgm:choose>
                </dgm:else>
              </dgm:choose>
            </dgm:else>
          </dgm:choose>
          <dgm:presOf axis="des" ptType="node"/>
        </dgm:layoutNode>
      </dgm:forEach>
    </dgm:forEach>
    <dgm:forEach name="Name29" axis="ch" ptType="node" st="7" cnt="1">
      <dgm:layoutNode name="ChildAccent7">
        <dgm:alg type="sp"/>
        <dgm:shape xmlns:r="http://schemas.openxmlformats.org/officeDocument/2006/relationships" r:blip="">
          <dgm:adjLst/>
        </dgm:shape>
        <dgm:presOf/>
        <dgm:constrLst/>
        <dgm:forEach name="Name30" ref="accentRepeat"/>
      </dgm:layoutNode>
      <dgm:layoutNode name="Child7" styleLbl="revTx">
        <dgm:varLst>
          <dgm:chMax val="0"/>
          <dgm:chPref val="0"/>
          <dgm:bulletEnabled val="1"/>
        </dgm:varLst>
        <dgm:choose name="Name31">
          <dgm:if name="Name32" func="var" arg="dir" op="equ" val="norm">
            <dgm:alg type="tx">
              <dgm:param type="parTxLTRAlign" val="r"/>
              <dgm:param type="shpTxLTRAlignCh" val="r"/>
              <dgm:param type="txAnchorVert" val="t"/>
            </dgm:alg>
          </dgm:if>
          <dgm:else name="Name3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7"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4" axis="ch" ptType="node" st="6" cnt="1">
      <dgm:layoutNode name="ChildAccent6">
        <dgm:alg type="sp"/>
        <dgm:shape xmlns:r="http://schemas.openxmlformats.org/officeDocument/2006/relationships" r:blip="">
          <dgm:adjLst/>
        </dgm:shape>
        <dgm:presOf/>
        <dgm:constrLst/>
        <dgm:forEach name="Name35" ref="accentRepeat"/>
      </dgm:layoutNode>
      <dgm:layoutNode name="Child6" styleLbl="revTx">
        <dgm:varLst>
          <dgm:chMax val="0"/>
          <dgm:chPref val="0"/>
          <dgm:bulletEnabled val="1"/>
        </dgm:varLst>
        <dgm:choose name="Name36">
          <dgm:if name="Name37" func="var" arg="dir" op="equ" val="norm">
            <dgm:alg type="tx">
              <dgm:param type="parTxLTRAlign" val="r"/>
              <dgm:param type="shpTxLTRAlignCh" val="r"/>
              <dgm:param type="txAnchorVert" val="t"/>
            </dgm:alg>
          </dgm:if>
          <dgm:else name="Name3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6"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39" axis="ch" ptType="node" st="5" cnt="1">
      <dgm:layoutNode name="ChildAccent5">
        <dgm:alg type="sp"/>
        <dgm:shape xmlns:r="http://schemas.openxmlformats.org/officeDocument/2006/relationships" r:blip="">
          <dgm:adjLst/>
        </dgm:shape>
        <dgm:presOf/>
        <dgm:constrLst/>
        <dgm:forEach name="Name40" ref="accentRepeat"/>
      </dgm:layoutNode>
      <dgm:layoutNode name="Child5" styleLbl="revTx">
        <dgm:varLst>
          <dgm:chMax val="0"/>
          <dgm:chPref val="0"/>
          <dgm:bulletEnabled val="1"/>
        </dgm:varLst>
        <dgm:choose name="Name41">
          <dgm:if name="Name42" func="var" arg="dir" op="equ" val="norm">
            <dgm:alg type="tx">
              <dgm:param type="parTxLTRAlign" val="r"/>
              <dgm:param type="shpTxLTRAlignCh" val="r"/>
              <dgm:param type="txAnchorVert" val="t"/>
            </dgm:alg>
          </dgm:if>
          <dgm:else name="Name4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5"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4" axis="ch" ptType="node" st="4" cnt="1">
      <dgm:layoutNode name="ChildAccent4">
        <dgm:alg type="sp"/>
        <dgm:shape xmlns:r="http://schemas.openxmlformats.org/officeDocument/2006/relationships" r:blip="">
          <dgm:adjLst/>
        </dgm:shape>
        <dgm:presOf/>
        <dgm:constrLst/>
        <dgm:forEach name="Name45" ref="accentRepeat"/>
      </dgm:layoutNode>
      <dgm:layoutNode name="Child4" styleLbl="revTx">
        <dgm:varLst>
          <dgm:chMax val="0"/>
          <dgm:chPref val="0"/>
          <dgm:bulletEnabled val="1"/>
        </dgm:varLst>
        <dgm:choose name="Name46">
          <dgm:if name="Name47" func="var" arg="dir" op="equ" val="norm">
            <dgm:alg type="tx">
              <dgm:param type="parTxLTRAlign" val="r"/>
              <dgm:param type="shpTxLTRAlignCh" val="r"/>
              <dgm:param type="txAnchorVert" val="t"/>
            </dgm:alg>
          </dgm:if>
          <dgm:else name="Name4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4"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49" axis="ch" ptType="node" st="3" cnt="1">
      <dgm:layoutNode name="ChildAccent3">
        <dgm:alg type="sp"/>
        <dgm:shape xmlns:r="http://schemas.openxmlformats.org/officeDocument/2006/relationships" r:blip="">
          <dgm:adjLst/>
        </dgm:shape>
        <dgm:presOf/>
        <dgm:constrLst/>
        <dgm:forEach name="Name50" ref="accentRepeat"/>
      </dgm:layoutNode>
      <dgm:layoutNode name="Child3" styleLbl="revTx">
        <dgm:varLst>
          <dgm:chMax val="0"/>
          <dgm:chPref val="0"/>
          <dgm:bulletEnabled val="1"/>
        </dgm:varLst>
        <dgm:choose name="Name51">
          <dgm:if name="Name52" func="var" arg="dir" op="equ" val="norm">
            <dgm:alg type="tx">
              <dgm:param type="parTxLTRAlign" val="r"/>
              <dgm:param type="shpTxLTRAlignCh" val="r"/>
              <dgm:param type="txAnchorVert" val="t"/>
            </dgm:alg>
          </dgm:if>
          <dgm:else name="Name5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3"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4" axis="ch" ptType="node" st="2" cnt="1">
      <dgm:layoutNode name="ChildAccent2">
        <dgm:alg type="sp"/>
        <dgm:shape xmlns:r="http://schemas.openxmlformats.org/officeDocument/2006/relationships" r:blip="">
          <dgm:adjLst/>
        </dgm:shape>
        <dgm:presOf/>
        <dgm:constrLst/>
        <dgm:forEach name="Name55" ref="accentRepeat"/>
      </dgm:layoutNode>
      <dgm:layoutNode name="Child2" styleLbl="revTx">
        <dgm:varLst>
          <dgm:chMax val="0"/>
          <dgm:chPref val="0"/>
          <dgm:bulletEnabled val="1"/>
        </dgm:varLst>
        <dgm:choose name="Name56">
          <dgm:if name="Name57" func="var" arg="dir" op="equ" val="norm">
            <dgm:alg type="tx">
              <dgm:param type="parTxLTRAlign" val="r"/>
              <dgm:param type="shpTxLTRAlignCh" val="r"/>
              <dgm:param type="txAnchorVert" val="t"/>
            </dgm:alg>
          </dgm:if>
          <dgm:else name="Name58">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2"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forEach name="Name59" axis="ch" ptType="node" cnt="1">
      <dgm:layoutNode name="ChildAccent1">
        <dgm:alg type="sp"/>
        <dgm:shape xmlns:r="http://schemas.openxmlformats.org/officeDocument/2006/relationships" r:blip="">
          <dgm:adjLst/>
        </dgm:shape>
        <dgm:presOf/>
        <dgm:constrLst/>
        <dgm:forEach name="Name60" ref="accentRepeat"/>
      </dgm:layoutNode>
      <dgm:layoutNode name="Child1" styleLbl="revTx">
        <dgm:varLst>
          <dgm:chMax val="0"/>
          <dgm:chPref val="0"/>
          <dgm:bulletEnabled val="1"/>
        </dgm:varLst>
        <dgm:choose name="Name61">
          <dgm:if name="Name62" func="var" arg="dir" op="equ" val="norm">
            <dgm:alg type="tx">
              <dgm:param type="parTxLTRAlign" val="r"/>
              <dgm:param type="shpTxLTRAlignCh" val="r"/>
              <dgm:param type="txAnchorVert" val="t"/>
            </dgm:alg>
          </dgm:if>
          <dgm:else name="Name63">
            <dgm:alg type="tx">
              <dgm:param type="parTxLTRAlign" val="l"/>
              <dgm:param type="shpTxLTRAlignCh" val="l"/>
              <dgm:param type="txAnchorVert" val="t"/>
            </dgm:alg>
          </dgm:else>
        </dgm:choose>
        <dgm:shape xmlns:r="http://schemas.openxmlformats.org/officeDocument/2006/relationships" type="rect" r:blip="" hideGeom="1">
          <dgm:adjLst/>
        </dgm:shape>
        <dgm:presOf axis="des" ptType="node"/>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layoutNode name="Parent1" styleLbl="node1">
        <dgm:varLst>
          <dgm:chMax val="2"/>
          <dgm:chPref val="1"/>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5"/>
          <dgm:constr type="rMarg" refType="primFontSz" fact="0.25"/>
          <dgm:constr type="tMarg" refType="primFontSz" fact="0.25"/>
          <dgm:constr type="bMarg" refType="primFontSz" fact="0.2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935CE0-28C4-43D9-8F86-0723CB7859C6}" type="datetimeFigureOut">
              <a:rPr lang="en-US" smtClean="0"/>
              <a:t>5/11/2020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03F04-E662-4594-81D5-68D7C0CBF134}" type="slidenum">
              <a:rPr lang="en-US" smtClean="0"/>
              <a:t>‹#›</a:t>
            </a:fld>
            <a:endParaRPr lang="en-US" dirty="0"/>
          </a:p>
        </p:txBody>
      </p:sp>
    </p:spTree>
    <p:extLst>
      <p:ext uri="{BB962C8B-B14F-4D97-AF65-F5344CB8AC3E}">
        <p14:creationId xmlns:p14="http://schemas.microsoft.com/office/powerpoint/2010/main" val="319736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03F04-E662-4594-81D5-68D7C0CBF134}" type="slidenum">
              <a:rPr lang="en-US" smtClean="0"/>
              <a:t>15</a:t>
            </a:fld>
            <a:endParaRPr lang="en-US" dirty="0"/>
          </a:p>
        </p:txBody>
      </p:sp>
    </p:spTree>
    <p:extLst>
      <p:ext uri="{BB962C8B-B14F-4D97-AF65-F5344CB8AC3E}">
        <p14:creationId xmlns:p14="http://schemas.microsoft.com/office/powerpoint/2010/main" val="190880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4D4E6-2656-462B-9CA2-2611A00C643F}"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4150A3-AC9F-44A1-9922-D0B71F35700C}" type="slidenum">
              <a:rPr lang="en-US" smtClean="0"/>
              <a:t>‹#›</a:t>
            </a:fld>
            <a:endParaRPr lang="en-US" dirty="0"/>
          </a:p>
        </p:txBody>
      </p:sp>
    </p:spTree>
    <p:extLst>
      <p:ext uri="{BB962C8B-B14F-4D97-AF65-F5344CB8AC3E}">
        <p14:creationId xmlns:p14="http://schemas.microsoft.com/office/powerpoint/2010/main" val="2954521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4D4E6-2656-462B-9CA2-2611A00C643F}"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4150A3-AC9F-44A1-9922-D0B71F35700C}" type="slidenum">
              <a:rPr lang="en-US" smtClean="0"/>
              <a:t>‹#›</a:t>
            </a:fld>
            <a:endParaRPr lang="en-US" dirty="0"/>
          </a:p>
        </p:txBody>
      </p:sp>
    </p:spTree>
    <p:extLst>
      <p:ext uri="{BB962C8B-B14F-4D97-AF65-F5344CB8AC3E}">
        <p14:creationId xmlns:p14="http://schemas.microsoft.com/office/powerpoint/2010/main" val="3279190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4D4E6-2656-462B-9CA2-2611A00C643F}"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4150A3-AC9F-44A1-9922-D0B71F35700C}" type="slidenum">
              <a:rPr lang="en-US" smtClean="0"/>
              <a:t>‹#›</a:t>
            </a:fld>
            <a:endParaRPr lang="en-US" dirty="0"/>
          </a:p>
        </p:txBody>
      </p:sp>
    </p:spTree>
    <p:extLst>
      <p:ext uri="{BB962C8B-B14F-4D97-AF65-F5344CB8AC3E}">
        <p14:creationId xmlns:p14="http://schemas.microsoft.com/office/powerpoint/2010/main" val="2690020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4D4E6-2656-462B-9CA2-2611A00C643F}"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4150A3-AC9F-44A1-9922-D0B71F35700C}" type="slidenum">
              <a:rPr lang="en-US" smtClean="0"/>
              <a:t>‹#›</a:t>
            </a:fld>
            <a:endParaRPr lang="en-US" dirty="0"/>
          </a:p>
        </p:txBody>
      </p:sp>
    </p:spTree>
    <p:extLst>
      <p:ext uri="{BB962C8B-B14F-4D97-AF65-F5344CB8AC3E}">
        <p14:creationId xmlns:p14="http://schemas.microsoft.com/office/powerpoint/2010/main" val="353989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4D4E6-2656-462B-9CA2-2611A00C643F}" type="datetimeFigureOut">
              <a:rPr lang="en-US" smtClean="0"/>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4150A3-AC9F-44A1-9922-D0B71F35700C}" type="slidenum">
              <a:rPr lang="en-US" smtClean="0"/>
              <a:t>‹#›</a:t>
            </a:fld>
            <a:endParaRPr lang="en-US" dirty="0"/>
          </a:p>
        </p:txBody>
      </p:sp>
    </p:spTree>
    <p:extLst>
      <p:ext uri="{BB962C8B-B14F-4D97-AF65-F5344CB8AC3E}">
        <p14:creationId xmlns:p14="http://schemas.microsoft.com/office/powerpoint/2010/main" val="3535562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4D4E6-2656-462B-9CA2-2611A00C643F}" type="datetimeFigureOut">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4150A3-AC9F-44A1-9922-D0B71F35700C}" type="slidenum">
              <a:rPr lang="en-US" smtClean="0"/>
              <a:t>‹#›</a:t>
            </a:fld>
            <a:endParaRPr lang="en-US" dirty="0"/>
          </a:p>
        </p:txBody>
      </p:sp>
    </p:spTree>
    <p:extLst>
      <p:ext uri="{BB962C8B-B14F-4D97-AF65-F5344CB8AC3E}">
        <p14:creationId xmlns:p14="http://schemas.microsoft.com/office/powerpoint/2010/main" val="38609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4D4E6-2656-462B-9CA2-2611A00C643F}" type="datetimeFigureOut">
              <a:rPr lang="en-US" smtClean="0"/>
              <a:t>5/11/2020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E4150A3-AC9F-44A1-9922-D0B71F35700C}" type="slidenum">
              <a:rPr lang="en-US" smtClean="0"/>
              <a:t>‹#›</a:t>
            </a:fld>
            <a:endParaRPr lang="en-US" dirty="0"/>
          </a:p>
        </p:txBody>
      </p:sp>
    </p:spTree>
    <p:extLst>
      <p:ext uri="{BB962C8B-B14F-4D97-AF65-F5344CB8AC3E}">
        <p14:creationId xmlns:p14="http://schemas.microsoft.com/office/powerpoint/2010/main" val="6044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4D4E6-2656-462B-9CA2-2611A00C643F}" type="datetimeFigureOut">
              <a:rPr lang="en-US" smtClean="0"/>
              <a:t>5/11/2020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E4150A3-AC9F-44A1-9922-D0B71F35700C}" type="slidenum">
              <a:rPr lang="en-US" smtClean="0"/>
              <a:t>‹#›</a:t>
            </a:fld>
            <a:endParaRPr lang="en-US" dirty="0"/>
          </a:p>
        </p:txBody>
      </p:sp>
    </p:spTree>
    <p:extLst>
      <p:ext uri="{BB962C8B-B14F-4D97-AF65-F5344CB8AC3E}">
        <p14:creationId xmlns:p14="http://schemas.microsoft.com/office/powerpoint/2010/main" val="3420231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4D4E6-2656-462B-9CA2-2611A00C643F}" type="datetimeFigureOut">
              <a:rPr lang="en-US" smtClean="0"/>
              <a:t>5/11/2020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E4150A3-AC9F-44A1-9922-D0B71F35700C}" type="slidenum">
              <a:rPr lang="en-US" smtClean="0"/>
              <a:t>‹#›</a:t>
            </a:fld>
            <a:endParaRPr lang="en-US" dirty="0"/>
          </a:p>
        </p:txBody>
      </p:sp>
    </p:spTree>
    <p:extLst>
      <p:ext uri="{BB962C8B-B14F-4D97-AF65-F5344CB8AC3E}">
        <p14:creationId xmlns:p14="http://schemas.microsoft.com/office/powerpoint/2010/main" val="1985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4D4E6-2656-462B-9CA2-2611A00C643F}" type="datetimeFigureOut">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4150A3-AC9F-44A1-9922-D0B71F35700C}" type="slidenum">
              <a:rPr lang="en-US" smtClean="0"/>
              <a:t>‹#›</a:t>
            </a:fld>
            <a:endParaRPr lang="en-US" dirty="0"/>
          </a:p>
        </p:txBody>
      </p:sp>
    </p:spTree>
    <p:extLst>
      <p:ext uri="{BB962C8B-B14F-4D97-AF65-F5344CB8AC3E}">
        <p14:creationId xmlns:p14="http://schemas.microsoft.com/office/powerpoint/2010/main" val="4077776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4D4E6-2656-462B-9CA2-2611A00C643F}" type="datetimeFigureOut">
              <a:rPr lang="en-US" smtClean="0"/>
              <a:t>5/11/2020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4150A3-AC9F-44A1-9922-D0B71F35700C}" type="slidenum">
              <a:rPr lang="en-US" smtClean="0"/>
              <a:t>‹#›</a:t>
            </a:fld>
            <a:endParaRPr lang="en-US" dirty="0"/>
          </a:p>
        </p:txBody>
      </p:sp>
    </p:spTree>
    <p:extLst>
      <p:ext uri="{BB962C8B-B14F-4D97-AF65-F5344CB8AC3E}">
        <p14:creationId xmlns:p14="http://schemas.microsoft.com/office/powerpoint/2010/main" val="285177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64D4E6-2656-462B-9CA2-2611A00C643F}" type="datetimeFigureOut">
              <a:rPr lang="en-US" smtClean="0"/>
              <a:t>5/11/2020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150A3-AC9F-44A1-9922-D0B71F35700C}" type="slidenum">
              <a:rPr lang="en-US" smtClean="0"/>
              <a:t>‹#›</a:t>
            </a:fld>
            <a:endParaRPr lang="en-US" dirty="0"/>
          </a:p>
        </p:txBody>
      </p:sp>
    </p:spTree>
    <p:extLst>
      <p:ext uri="{BB962C8B-B14F-4D97-AF65-F5344CB8AC3E}">
        <p14:creationId xmlns:p14="http://schemas.microsoft.com/office/powerpoint/2010/main" val="3439466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portcitydaily.com/local-news/2019/03/18/man-charged-with-73-counts-of-poaching-venus-flytrap-bond-at-750000/" TargetMode="External"/><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09407"/>
            <a:ext cx="9144000" cy="2387600"/>
          </a:xfrm>
        </p:spPr>
        <p:txBody>
          <a:bodyPr>
            <a:normAutofit/>
          </a:bodyPr>
          <a:lstStyle/>
          <a:p>
            <a:r>
              <a:rPr lang="en-US" b="1" dirty="0"/>
              <a:t>Venus </a:t>
            </a:r>
            <a:r>
              <a:rPr lang="en-US" b="1" dirty="0" smtClean="0"/>
              <a:t>Flytraps:</a:t>
            </a:r>
            <a:endParaRPr lang="en-US" dirty="0"/>
          </a:p>
        </p:txBody>
      </p:sp>
      <p:sp>
        <p:nvSpPr>
          <p:cNvPr id="3" name="Subtitle 2"/>
          <p:cNvSpPr>
            <a:spLocks noGrp="1"/>
          </p:cNvSpPr>
          <p:nvPr>
            <p:ph type="subTitle" idx="1"/>
          </p:nvPr>
        </p:nvSpPr>
        <p:spPr>
          <a:xfrm>
            <a:off x="1524000" y="2997007"/>
            <a:ext cx="9144000" cy="1655762"/>
          </a:xfrm>
        </p:spPr>
        <p:txBody>
          <a:bodyPr/>
          <a:lstStyle/>
          <a:p>
            <a:r>
              <a:rPr lang="en-US" b="1" dirty="0" smtClean="0"/>
              <a:t>A </a:t>
            </a:r>
            <a:r>
              <a:rPr lang="en-US" b="1" dirty="0"/>
              <a:t>Case Study for Stronger Plant Poaching Enforcement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5093" y="4248057"/>
            <a:ext cx="2905202" cy="2203636"/>
          </a:xfrm>
          <a:prstGeom prst="rect">
            <a:avLst/>
          </a:prstGeom>
        </p:spPr>
      </p:pic>
      <p:sp>
        <p:nvSpPr>
          <p:cNvPr id="6" name="TextBox 5"/>
          <p:cNvSpPr txBox="1"/>
          <p:nvPr/>
        </p:nvSpPr>
        <p:spPr>
          <a:xfrm>
            <a:off x="8935846" y="6128527"/>
            <a:ext cx="3166946" cy="646331"/>
          </a:xfrm>
          <a:prstGeom prst="rect">
            <a:avLst/>
          </a:prstGeom>
          <a:noFill/>
        </p:spPr>
        <p:txBody>
          <a:bodyPr wrap="square" rtlCol="0">
            <a:spAutoFit/>
          </a:bodyPr>
          <a:lstStyle/>
          <a:p>
            <a:pPr algn="r"/>
            <a:r>
              <a:rPr lang="en-US" dirty="0" smtClean="0"/>
              <a:t>Presenter: Katrina Outland</a:t>
            </a:r>
          </a:p>
          <a:p>
            <a:pPr algn="r"/>
            <a:r>
              <a:rPr lang="en-US" dirty="0" smtClean="0"/>
              <a:t>katrinaoutland@hotmail.com</a:t>
            </a:r>
            <a:endParaRPr lang="en-US" dirty="0"/>
          </a:p>
        </p:txBody>
      </p:sp>
    </p:spTree>
    <p:extLst>
      <p:ext uri="{BB962C8B-B14F-4D97-AF65-F5344CB8AC3E}">
        <p14:creationId xmlns:p14="http://schemas.microsoft.com/office/powerpoint/2010/main" val="317716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093" y="2148275"/>
            <a:ext cx="9144000" cy="2387600"/>
          </a:xfrm>
        </p:spPr>
        <p:txBody>
          <a:bodyPr/>
          <a:lstStyle/>
          <a:p>
            <a:r>
              <a:rPr lang="en-US" dirty="0" smtClean="0"/>
              <a:t>Example case of</a:t>
            </a:r>
            <a:br>
              <a:rPr lang="en-US" dirty="0" smtClean="0"/>
            </a:br>
            <a:r>
              <a:rPr lang="en-US" dirty="0" smtClean="0"/>
              <a:t>Lacey Act in action</a:t>
            </a:r>
            <a:endParaRPr lang="en-US" dirty="0"/>
          </a:p>
        </p:txBody>
      </p:sp>
    </p:spTree>
    <p:extLst>
      <p:ext uri="{BB962C8B-B14F-4D97-AF65-F5344CB8AC3E}">
        <p14:creationId xmlns:p14="http://schemas.microsoft.com/office/powerpoint/2010/main" val="1053397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United States v. J &amp; L Tonewoods</a:t>
            </a:r>
            <a:endParaRPr lang="en-US" i="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23531" y="1516566"/>
            <a:ext cx="5930269" cy="4817327"/>
          </a:xfrm>
        </p:spPr>
      </p:pic>
      <p:sp>
        <p:nvSpPr>
          <p:cNvPr id="5" name="TextBox 4"/>
          <p:cNvSpPr txBox="1"/>
          <p:nvPr/>
        </p:nvSpPr>
        <p:spPr>
          <a:xfrm>
            <a:off x="5891882" y="6333893"/>
            <a:ext cx="6129132" cy="369332"/>
          </a:xfrm>
          <a:prstGeom prst="rect">
            <a:avLst/>
          </a:prstGeom>
          <a:noFill/>
        </p:spPr>
        <p:txBody>
          <a:bodyPr wrap="square" rtlCol="0">
            <a:spAutoFit/>
          </a:bodyPr>
          <a:lstStyle/>
          <a:p>
            <a:r>
              <a:rPr lang="en-US" dirty="0" smtClean="0"/>
              <a:t>Screenshot of Google image search: “figured maple”</a:t>
            </a:r>
            <a:endParaRPr lang="en-US" dirty="0"/>
          </a:p>
        </p:txBody>
      </p:sp>
      <p:sp>
        <p:nvSpPr>
          <p:cNvPr id="6" name="TextBox 5"/>
          <p:cNvSpPr txBox="1"/>
          <p:nvPr/>
        </p:nvSpPr>
        <p:spPr>
          <a:xfrm>
            <a:off x="483540" y="1847737"/>
            <a:ext cx="4728118" cy="4154984"/>
          </a:xfrm>
          <a:prstGeom prst="rect">
            <a:avLst/>
          </a:prstGeom>
          <a:noFill/>
        </p:spPr>
        <p:txBody>
          <a:bodyPr wrap="square" rtlCol="0">
            <a:spAutoFit/>
          </a:bodyPr>
          <a:lstStyle/>
          <a:p>
            <a:pPr marL="285750" indent="-285750">
              <a:buFont typeface="Arial" panose="020B0604020202020204" pitchFamily="34" charset="0"/>
              <a:buChar char="•"/>
            </a:pPr>
            <a:r>
              <a:rPr lang="en-US" sz="2200" dirty="0" smtClean="0"/>
              <a:t>Lumber mill J &amp; L Tonewoods bought big leaf maple taken from Gifford Pinchot National Forest </a:t>
            </a:r>
          </a:p>
          <a:p>
            <a:pPr marL="285750" indent="-285750">
              <a:buFont typeface="Arial" panose="020B0604020202020204" pitchFamily="34" charset="0"/>
              <a:buChar char="•"/>
            </a:pPr>
            <a:r>
              <a:rPr lang="en-US" sz="2200" dirty="0" smtClean="0"/>
              <a:t>Charged 3 “maple cutters” for theft &amp; damage to government property</a:t>
            </a:r>
          </a:p>
          <a:p>
            <a:pPr marL="285750" indent="-285750">
              <a:buFont typeface="Arial" panose="020B0604020202020204" pitchFamily="34" charset="0"/>
              <a:buChar char="•"/>
            </a:pPr>
            <a:r>
              <a:rPr lang="en-US" sz="2200" dirty="0" smtClean="0"/>
              <a:t>Charged the company &amp; sole owner for knowingly buying stolen maple</a:t>
            </a:r>
            <a:r>
              <a:rPr lang="en-US" sz="2200" dirty="0" smtClean="0">
                <a:sym typeface="Wingdings" panose="05000000000000000000" pitchFamily="2" charset="2"/>
              </a:rPr>
              <a:t> Lacey Act violation! § 3372(a)(2)(B) &amp; 3373(d).</a:t>
            </a:r>
          </a:p>
          <a:p>
            <a:pPr marL="742950" lvl="1" indent="-285750">
              <a:buFont typeface="Arial" panose="020B0604020202020204" pitchFamily="34" charset="0"/>
              <a:buChar char="•"/>
            </a:pPr>
            <a:r>
              <a:rPr lang="en-US" sz="2200" dirty="0" smtClean="0">
                <a:sym typeface="Wingdings" panose="05000000000000000000" pitchFamily="2" charset="2"/>
              </a:rPr>
              <a:t>Profited &gt;$800,000 from stolen maple in 2 years. </a:t>
            </a:r>
          </a:p>
          <a:p>
            <a:pPr marL="285750" indent="-285750">
              <a:buFont typeface="Arial" panose="020B0604020202020204" pitchFamily="34" charset="0"/>
              <a:buChar char="•"/>
            </a:pPr>
            <a:r>
              <a:rPr lang="en-US" sz="2200" dirty="0" smtClean="0">
                <a:sym typeface="Wingdings" panose="05000000000000000000" pitchFamily="2" charset="2"/>
              </a:rPr>
              <a:t>Indicted then settled</a:t>
            </a:r>
            <a:endParaRPr lang="en-US" sz="2200" dirty="0"/>
          </a:p>
        </p:txBody>
      </p:sp>
    </p:spTree>
    <p:extLst>
      <p:ext uri="{BB962C8B-B14F-4D97-AF65-F5344CB8AC3E}">
        <p14:creationId xmlns:p14="http://schemas.microsoft.com/office/powerpoint/2010/main" val="388186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78474"/>
              </p:ext>
            </p:extLst>
          </p:nvPr>
        </p:nvGraphicFramePr>
        <p:xfrm>
          <a:off x="645459" y="484094"/>
          <a:ext cx="10811435" cy="588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2716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Venus Flytrap (</a:t>
            </a:r>
            <a:r>
              <a:rPr lang="en-US" i="1" dirty="0" smtClean="0"/>
              <a:t>Dionae muscipula</a:t>
            </a:r>
            <a:r>
              <a:rPr lang="en-US" dirty="0" smtClean="0"/>
              <a:t>)</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438263" y="1825625"/>
            <a:ext cx="3981474" cy="4351338"/>
          </a:xfrm>
        </p:spPr>
      </p:pic>
      <p:sp>
        <p:nvSpPr>
          <p:cNvPr id="4" name="Content Placeholder 3"/>
          <p:cNvSpPr>
            <a:spLocks noGrp="1"/>
          </p:cNvSpPr>
          <p:nvPr>
            <p:ph sz="half" idx="2"/>
          </p:nvPr>
        </p:nvSpPr>
        <p:spPr/>
        <p:txBody>
          <a:bodyPr/>
          <a:lstStyle/>
          <a:p>
            <a:r>
              <a:rPr lang="en-US" dirty="0" smtClean="0"/>
              <a:t>Unique species</a:t>
            </a:r>
          </a:p>
          <a:p>
            <a:r>
              <a:rPr lang="en-US" dirty="0" smtClean="0"/>
              <a:t>Native only to one region of North &amp; South Carolina</a:t>
            </a:r>
          </a:p>
          <a:p>
            <a:r>
              <a:rPr lang="en-US" dirty="0" smtClean="0"/>
              <a:t>Currently pending listing as endangered species</a:t>
            </a:r>
          </a:p>
          <a:p>
            <a:r>
              <a:rPr lang="en-US" dirty="0" smtClean="0"/>
              <a:t>High demand by collectors &amp; for use in pseudo-science tonics</a:t>
            </a:r>
          </a:p>
          <a:p>
            <a:endParaRPr lang="en-US" dirty="0"/>
          </a:p>
        </p:txBody>
      </p:sp>
      <p:sp>
        <p:nvSpPr>
          <p:cNvPr id="3" name="TextBox 2"/>
          <p:cNvSpPr txBox="1"/>
          <p:nvPr/>
        </p:nvSpPr>
        <p:spPr>
          <a:xfrm>
            <a:off x="1582985" y="6127234"/>
            <a:ext cx="2303708" cy="369332"/>
          </a:xfrm>
          <a:prstGeom prst="rect">
            <a:avLst/>
          </a:prstGeom>
          <a:noFill/>
        </p:spPr>
        <p:txBody>
          <a:bodyPr wrap="none" rtlCol="0">
            <a:spAutoFit/>
          </a:bodyPr>
          <a:lstStyle/>
          <a:p>
            <a:r>
              <a:rPr lang="en-US" dirty="0" smtClean="0"/>
              <a:t>Photo by Noah Elhardt</a:t>
            </a:r>
            <a:endParaRPr lang="en-US" dirty="0"/>
          </a:p>
        </p:txBody>
      </p:sp>
    </p:spTree>
    <p:extLst>
      <p:ext uri="{BB962C8B-B14F-4D97-AF65-F5344CB8AC3E}">
        <p14:creationId xmlns:p14="http://schemas.microsoft.com/office/powerpoint/2010/main" val="2508675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Carolina’s Venus flytrap laws</a:t>
            </a:r>
            <a:endParaRPr lang="en-US" dirty="0"/>
          </a:p>
        </p:txBody>
      </p:sp>
      <p:sp>
        <p:nvSpPr>
          <p:cNvPr id="3" name="Content Placeholder 2"/>
          <p:cNvSpPr>
            <a:spLocks noGrp="1"/>
          </p:cNvSpPr>
          <p:nvPr>
            <p:ph idx="1"/>
          </p:nvPr>
        </p:nvSpPr>
        <p:spPr/>
        <p:txBody>
          <a:bodyPr/>
          <a:lstStyle/>
          <a:p>
            <a:r>
              <a:rPr lang="en-US" dirty="0" smtClean="0">
                <a:solidFill>
                  <a:srgbClr val="C00000"/>
                </a:solidFill>
              </a:rPr>
              <a:t>Felony taking</a:t>
            </a:r>
            <a:r>
              <a:rPr lang="en-US" dirty="0" smtClean="0"/>
              <a:t>: </a:t>
            </a:r>
            <a:r>
              <a:rPr lang="en-US" dirty="0"/>
              <a:t>“[a]ny person, firm, or corporation who digs up, pulls up, takes, or carries away. . </a:t>
            </a:r>
            <a:r>
              <a:rPr lang="en-US" dirty="0" smtClean="0"/>
              <a:t>. any </a:t>
            </a:r>
            <a:r>
              <a:rPr lang="en-US" dirty="0"/>
              <a:t>Venus flytrap [plant or seed]. . </a:t>
            </a:r>
            <a:r>
              <a:rPr lang="en-US" dirty="0" smtClean="0"/>
              <a:t>. growing </a:t>
            </a:r>
            <a:r>
              <a:rPr lang="en-US" dirty="0"/>
              <a:t>upon the lands of another person, or from the public domain, </a:t>
            </a:r>
            <a:r>
              <a:rPr lang="en-US" b="1" dirty="0"/>
              <a:t>with the intent to steal</a:t>
            </a:r>
            <a:r>
              <a:rPr lang="en-US" dirty="0"/>
              <a:t>.” N.C. Gen. Stat § </a:t>
            </a:r>
            <a:r>
              <a:rPr lang="en-US" dirty="0" smtClean="0"/>
              <a:t>145-22.</a:t>
            </a:r>
          </a:p>
          <a:p>
            <a:pPr lvl="1"/>
            <a:r>
              <a:rPr lang="en-US" dirty="0" smtClean="0"/>
              <a:t>Penalty increased: old max. misdemeanor $50 </a:t>
            </a:r>
            <a:r>
              <a:rPr lang="en-US" dirty="0" smtClean="0">
                <a:sym typeface="Wingdings" panose="05000000000000000000" pitchFamily="2" charset="2"/>
              </a:rPr>
              <a:t> 4 to 30 months prison</a:t>
            </a:r>
          </a:p>
          <a:p>
            <a:pPr marL="457200" lvl="1" indent="0">
              <a:buNone/>
            </a:pPr>
            <a:endParaRPr lang="en-US" dirty="0"/>
          </a:p>
          <a:p>
            <a:r>
              <a:rPr lang="en-US" dirty="0" smtClean="0">
                <a:solidFill>
                  <a:schemeClr val="accent6">
                    <a:lumMod val="75000"/>
                  </a:schemeClr>
                </a:solidFill>
              </a:rPr>
              <a:t>Plant Conservation Laws</a:t>
            </a:r>
            <a:r>
              <a:rPr lang="en-US" dirty="0" smtClean="0"/>
              <a:t>: Collector’s permit must be in person’s possession at the time they dig, pull, take, or carry away the flytrap. N.C. Gen. State § 14-129.3(b).</a:t>
            </a:r>
            <a:endParaRPr lang="en-US" dirty="0"/>
          </a:p>
        </p:txBody>
      </p:sp>
    </p:spTree>
    <p:extLst>
      <p:ext uri="{BB962C8B-B14F-4D97-AF65-F5344CB8AC3E}">
        <p14:creationId xmlns:p14="http://schemas.microsoft.com/office/powerpoint/2010/main" val="123871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50719"/>
          </a:xfrm>
        </p:spPr>
        <p:txBody>
          <a:bodyPr/>
          <a:lstStyle/>
          <a:p>
            <a:r>
              <a:rPr lang="en-US" dirty="0" smtClean="0"/>
              <a:t>Case Updates</a:t>
            </a:r>
            <a:endParaRPr lang="en-US" dirty="0"/>
          </a:p>
        </p:txBody>
      </p:sp>
      <p:graphicFrame>
        <p:nvGraphicFramePr>
          <p:cNvPr id="11" name="Content Placeholder 10"/>
          <p:cNvGraphicFramePr>
            <a:graphicFrameLocks noGrp="1"/>
          </p:cNvGraphicFramePr>
          <p:nvPr>
            <p:ph sz="half" idx="2"/>
            <p:extLst>
              <p:ext uri="{D42A27DB-BD31-4B8C-83A1-F6EECF244321}">
                <p14:modId xmlns:p14="http://schemas.microsoft.com/office/powerpoint/2010/main" val="516071405"/>
              </p:ext>
            </p:extLst>
          </p:nvPr>
        </p:nvGraphicFramePr>
        <p:xfrm>
          <a:off x="6484938" y="1711312"/>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p:cNvSpPr>
            <a:spLocks noGrp="1"/>
          </p:cNvSpPr>
          <p:nvPr>
            <p:ph sz="half" idx="1"/>
          </p:nvPr>
        </p:nvSpPr>
        <p:spPr/>
        <p:txBody>
          <a:bodyPr/>
          <a:lstStyle/>
          <a:p>
            <a:r>
              <a:rPr lang="en-US" dirty="0" smtClean="0"/>
              <a:t>Few prosecutions under felony law</a:t>
            </a:r>
          </a:p>
          <a:p>
            <a:r>
              <a:rPr lang="en-US" dirty="0" smtClean="0"/>
              <a:t>Enforcement still has to catch poachers in the act</a:t>
            </a:r>
          </a:p>
          <a:p>
            <a:r>
              <a:rPr lang="en-US" dirty="0" smtClean="0"/>
              <a:t>Some deterrence?</a:t>
            </a:r>
          </a:p>
          <a:p>
            <a:pPr lvl="1"/>
            <a:r>
              <a:rPr lang="en-US" dirty="0" smtClean="0"/>
              <a:t>Plant surveys 2013-2017 in Green Swamp Preserve</a:t>
            </a:r>
            <a:endParaRPr lang="en-US" dirty="0"/>
          </a:p>
        </p:txBody>
      </p:sp>
      <p:sp>
        <p:nvSpPr>
          <p:cNvPr id="15" name="Right Arrow 14"/>
          <p:cNvSpPr/>
          <p:nvPr/>
        </p:nvSpPr>
        <p:spPr>
          <a:xfrm rot="19010752">
            <a:off x="4968973" y="4044184"/>
            <a:ext cx="3564746" cy="103293"/>
          </a:xfrm>
          <a:prstGeom prst="rightArrow">
            <a:avLst/>
          </a:prstGeom>
          <a:solidFill>
            <a:schemeClr val="accent6">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3923371" y="5330284"/>
            <a:ext cx="2096429" cy="646331"/>
          </a:xfrm>
          <a:prstGeom prst="rect">
            <a:avLst/>
          </a:prstGeom>
          <a:noFill/>
        </p:spPr>
        <p:txBody>
          <a:bodyPr wrap="square" rtlCol="0">
            <a:spAutoFit/>
          </a:bodyPr>
          <a:lstStyle/>
          <a:p>
            <a:r>
              <a:rPr lang="en-US" dirty="0" smtClean="0"/>
              <a:t>year that felony law was passed</a:t>
            </a:r>
            <a:endParaRPr lang="en-US" dirty="0"/>
          </a:p>
        </p:txBody>
      </p:sp>
      <p:sp>
        <p:nvSpPr>
          <p:cNvPr id="17" name="TextBox 16"/>
          <p:cNvSpPr txBox="1"/>
          <p:nvPr/>
        </p:nvSpPr>
        <p:spPr>
          <a:xfrm>
            <a:off x="6484938" y="6332720"/>
            <a:ext cx="5181600" cy="276999"/>
          </a:xfrm>
          <a:prstGeom prst="rect">
            <a:avLst/>
          </a:prstGeom>
          <a:noFill/>
        </p:spPr>
        <p:txBody>
          <a:bodyPr wrap="square" rtlCol="0">
            <a:spAutoFit/>
          </a:bodyPr>
          <a:lstStyle/>
          <a:p>
            <a:r>
              <a:rPr lang="en-US" sz="1200" dirty="0" smtClean="0"/>
              <a:t>Surveys conducted by Roger Shew of University of North Carolina Wilmington</a:t>
            </a:r>
            <a:endParaRPr lang="en-US" sz="1200" dirty="0"/>
          </a:p>
        </p:txBody>
      </p:sp>
    </p:spTree>
    <p:extLst>
      <p:ext uri="{BB962C8B-B14F-4D97-AF65-F5344CB8AC3E}">
        <p14:creationId xmlns:p14="http://schemas.microsoft.com/office/powerpoint/2010/main" val="64596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199" y="156117"/>
            <a:ext cx="5670396" cy="5997731"/>
          </a:xfrm>
        </p:spPr>
      </p:pic>
      <p:sp>
        <p:nvSpPr>
          <p:cNvPr id="5" name="TextBox 4"/>
          <p:cNvSpPr txBox="1"/>
          <p:nvPr/>
        </p:nvSpPr>
        <p:spPr>
          <a:xfrm>
            <a:off x="5917580" y="6153848"/>
            <a:ext cx="6274420" cy="923330"/>
          </a:xfrm>
          <a:prstGeom prst="rect">
            <a:avLst/>
          </a:prstGeom>
          <a:noFill/>
        </p:spPr>
        <p:txBody>
          <a:bodyPr wrap="square" rtlCol="0">
            <a:spAutoFit/>
          </a:bodyPr>
          <a:lstStyle/>
          <a:p>
            <a:r>
              <a:rPr lang="en-US" dirty="0">
                <a:hlinkClick r:id="rId3"/>
              </a:rPr>
              <a:t>https://portcitydaily.com/local-news/2019/03/18/man-charged-with-73-counts-of-poaching-venus-flytrap-bond-at-750000/</a:t>
            </a:r>
            <a:endParaRPr lang="en-US" dirty="0"/>
          </a:p>
          <a:p>
            <a:endParaRPr lang="en-US" dirty="0"/>
          </a:p>
        </p:txBody>
      </p:sp>
      <p:sp>
        <p:nvSpPr>
          <p:cNvPr id="9" name="TextBox 8"/>
          <p:cNvSpPr txBox="1"/>
          <p:nvPr/>
        </p:nvSpPr>
        <p:spPr>
          <a:xfrm>
            <a:off x="9946888" y="799712"/>
            <a:ext cx="1561170" cy="400110"/>
          </a:xfrm>
          <a:prstGeom prst="rect">
            <a:avLst/>
          </a:prstGeom>
          <a:solidFill>
            <a:schemeClr val="bg2"/>
          </a:solidFill>
        </p:spPr>
        <p:txBody>
          <a:bodyPr wrap="square" rtlCol="0">
            <a:spAutoFit/>
          </a:bodyPr>
          <a:lstStyle/>
          <a:p>
            <a:pPr algn="ctr"/>
            <a:r>
              <a:rPr lang="en-US" sz="2000" dirty="0" smtClean="0"/>
              <a:t>216 counts</a:t>
            </a:r>
            <a:endParaRPr lang="en-US" sz="2000" dirty="0"/>
          </a:p>
        </p:txBody>
      </p:sp>
      <p:pic>
        <p:nvPicPr>
          <p:cNvPr id="10"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89932" y="1199822"/>
            <a:ext cx="5729868" cy="4710324"/>
          </a:xfrm>
        </p:spPr>
      </p:pic>
      <p:cxnSp>
        <p:nvCxnSpPr>
          <p:cNvPr id="12" name="Straight Connector 11"/>
          <p:cNvCxnSpPr/>
          <p:nvPr/>
        </p:nvCxnSpPr>
        <p:spPr>
          <a:xfrm>
            <a:off x="5917580" y="0"/>
            <a:ext cx="0" cy="685800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167233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Equitably Curb Poaching? </a:t>
            </a:r>
            <a:endParaRPr lang="en-US" dirty="0"/>
          </a:p>
        </p:txBody>
      </p:sp>
      <p:sp>
        <p:nvSpPr>
          <p:cNvPr id="3" name="Content Placeholder 2"/>
          <p:cNvSpPr>
            <a:spLocks noGrp="1"/>
          </p:cNvSpPr>
          <p:nvPr>
            <p:ph idx="1"/>
          </p:nvPr>
        </p:nvSpPr>
        <p:spPr>
          <a:xfrm>
            <a:off x="838200" y="1825625"/>
            <a:ext cx="4759712" cy="4351338"/>
          </a:xfrm>
        </p:spPr>
        <p:txBody>
          <a:bodyPr/>
          <a:lstStyle/>
          <a:p>
            <a:pPr marL="0" indent="0">
              <a:buNone/>
            </a:pPr>
            <a:r>
              <a:rPr lang="en-US" b="1" dirty="0" smtClean="0">
                <a:solidFill>
                  <a:schemeClr val="accent2">
                    <a:lumMod val="75000"/>
                  </a:schemeClr>
                </a:solidFill>
              </a:rPr>
              <a:t>Layer 1</a:t>
            </a:r>
            <a:r>
              <a:rPr lang="en-US" dirty="0" smtClean="0"/>
              <a:t>: </a:t>
            </a:r>
          </a:p>
          <a:p>
            <a:pPr lvl="1"/>
            <a:r>
              <a:rPr lang="en-US" dirty="0" smtClean="0"/>
              <a:t>Tougher penalties</a:t>
            </a:r>
          </a:p>
          <a:p>
            <a:pPr marL="0" indent="0">
              <a:buNone/>
            </a:pPr>
            <a:endParaRPr lang="en-US" dirty="0"/>
          </a:p>
          <a:p>
            <a:pPr marL="0" indent="0">
              <a:buNone/>
            </a:pPr>
            <a:r>
              <a:rPr lang="en-US" b="1" dirty="0" smtClean="0">
                <a:solidFill>
                  <a:schemeClr val="accent6">
                    <a:lumMod val="75000"/>
                  </a:schemeClr>
                </a:solidFill>
              </a:rPr>
              <a:t>Layer 2</a:t>
            </a:r>
            <a:r>
              <a:rPr lang="en-US" dirty="0" smtClean="0"/>
              <a:t>:</a:t>
            </a:r>
          </a:p>
          <a:p>
            <a:pPr lvl="1"/>
            <a:r>
              <a:rPr lang="en-US" dirty="0" smtClean="0"/>
              <a:t>Prove buyer’s criminal intent</a:t>
            </a:r>
          </a:p>
          <a:p>
            <a:pPr marL="0" indent="0">
              <a:buNone/>
            </a:pPr>
            <a:endParaRPr lang="en-US" dirty="0"/>
          </a:p>
          <a:p>
            <a:pPr marL="0" indent="0">
              <a:buNone/>
            </a:pPr>
            <a:r>
              <a:rPr lang="en-US" b="1" dirty="0" smtClean="0">
                <a:solidFill>
                  <a:srgbClr val="C00000"/>
                </a:solidFill>
              </a:rPr>
              <a:t>Layer 3</a:t>
            </a:r>
            <a:r>
              <a:rPr lang="en-US" dirty="0" smtClean="0"/>
              <a:t>:</a:t>
            </a:r>
          </a:p>
          <a:p>
            <a:pPr lvl="1"/>
            <a:r>
              <a:rPr lang="en-US" dirty="0" smtClean="0"/>
              <a:t>Aim Lacey Act at buyers</a:t>
            </a:r>
          </a:p>
        </p:txBody>
      </p:sp>
      <p:sp>
        <p:nvSpPr>
          <p:cNvPr id="4" name="TextBox 3"/>
          <p:cNvSpPr txBox="1"/>
          <p:nvPr/>
        </p:nvSpPr>
        <p:spPr>
          <a:xfrm>
            <a:off x="6467707" y="1776239"/>
            <a:ext cx="5042210" cy="830997"/>
          </a:xfrm>
          <a:prstGeom prst="rect">
            <a:avLst/>
          </a:prstGeom>
          <a:noFill/>
        </p:spPr>
        <p:txBody>
          <a:bodyPr wrap="square" rtlCol="0">
            <a:spAutoFit/>
          </a:bodyPr>
          <a:lstStyle/>
          <a:p>
            <a:r>
              <a:rPr lang="en-US" sz="2400" dirty="0" smtClean="0"/>
              <a:t>Stronger</a:t>
            </a:r>
            <a:r>
              <a:rPr lang="en-US" sz="2400" dirty="0"/>
              <a:t> </a:t>
            </a:r>
            <a:r>
              <a:rPr lang="en-US" sz="2400" dirty="0" smtClean="0"/>
              <a:t>deterrence, but reinforces cycle of poverty </a:t>
            </a:r>
            <a:endParaRPr lang="en-US" dirty="0"/>
          </a:p>
        </p:txBody>
      </p:sp>
      <p:sp>
        <p:nvSpPr>
          <p:cNvPr id="5" name="TextBox 4"/>
          <p:cNvSpPr txBox="1"/>
          <p:nvPr/>
        </p:nvSpPr>
        <p:spPr>
          <a:xfrm>
            <a:off x="6467707" y="4804051"/>
            <a:ext cx="4886093" cy="830997"/>
          </a:xfrm>
          <a:prstGeom prst="rect">
            <a:avLst/>
          </a:prstGeom>
          <a:noFill/>
        </p:spPr>
        <p:txBody>
          <a:bodyPr wrap="square" rtlCol="0">
            <a:spAutoFit/>
          </a:bodyPr>
          <a:lstStyle/>
          <a:p>
            <a:r>
              <a:rPr lang="en-US" sz="2400" dirty="0" smtClean="0"/>
              <a:t>Shift burden of crime to those making more profits &amp; driving the market</a:t>
            </a:r>
            <a:endParaRPr lang="en-US" sz="2400" dirty="0"/>
          </a:p>
        </p:txBody>
      </p:sp>
      <p:sp>
        <p:nvSpPr>
          <p:cNvPr id="7" name="TextBox 6"/>
          <p:cNvSpPr txBox="1"/>
          <p:nvPr/>
        </p:nvSpPr>
        <p:spPr>
          <a:xfrm>
            <a:off x="6467707" y="3314838"/>
            <a:ext cx="4705815" cy="830997"/>
          </a:xfrm>
          <a:prstGeom prst="rect">
            <a:avLst/>
          </a:prstGeom>
          <a:noFill/>
        </p:spPr>
        <p:txBody>
          <a:bodyPr wrap="square" rtlCol="0">
            <a:spAutoFit/>
          </a:bodyPr>
          <a:lstStyle/>
          <a:p>
            <a:r>
              <a:rPr lang="en-US" sz="2400" dirty="0" smtClean="0"/>
              <a:t>Track plants, greater protection for wild populations</a:t>
            </a:r>
            <a:endParaRPr lang="en-US" sz="2400" dirty="0"/>
          </a:p>
        </p:txBody>
      </p:sp>
      <p:sp>
        <p:nvSpPr>
          <p:cNvPr id="8" name="Right Arrow 7"/>
          <p:cNvSpPr/>
          <p:nvPr/>
        </p:nvSpPr>
        <p:spPr>
          <a:xfrm>
            <a:off x="5467813" y="1984917"/>
            <a:ext cx="869795" cy="414569"/>
          </a:xfrm>
          <a:prstGeom prst="rightArrow">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Arrow 8"/>
          <p:cNvSpPr/>
          <p:nvPr/>
        </p:nvSpPr>
        <p:spPr>
          <a:xfrm>
            <a:off x="5467814" y="3523785"/>
            <a:ext cx="869795" cy="415498"/>
          </a:xfrm>
          <a:prstGeom prst="rightArrow">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5467812" y="5011801"/>
            <a:ext cx="869795" cy="415498"/>
          </a:xfrm>
          <a:prstGeom prst="righ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383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11424993"/>
              </p:ext>
            </p:extLst>
          </p:nvPr>
        </p:nvGraphicFramePr>
        <p:xfrm>
          <a:off x="645459" y="484094"/>
          <a:ext cx="10929507" cy="58898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31751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Track Where Plants Came From?</a:t>
            </a:r>
            <a:endParaRPr lang="en-US" dirty="0"/>
          </a:p>
        </p:txBody>
      </p:sp>
      <p:sp>
        <p:nvSpPr>
          <p:cNvPr id="3" name="Content Placeholder 2"/>
          <p:cNvSpPr>
            <a:spLocks noGrp="1"/>
          </p:cNvSpPr>
          <p:nvPr>
            <p:ph idx="1"/>
          </p:nvPr>
        </p:nvSpPr>
        <p:spPr/>
        <p:txBody>
          <a:bodyPr/>
          <a:lstStyle/>
          <a:p>
            <a:r>
              <a:rPr lang="en-US" dirty="0" smtClean="0"/>
              <a:t>Require buyers to maintain records of their sources’ permits </a:t>
            </a:r>
          </a:p>
          <a:p>
            <a:pPr lvl="1"/>
            <a:r>
              <a:rPr lang="en-US" dirty="0" smtClean="0"/>
              <a:t>(like WA’s Specialized Forest Products Act)</a:t>
            </a:r>
          </a:p>
          <a:p>
            <a:pPr lvl="1"/>
            <a:endParaRPr lang="en-US" dirty="0"/>
          </a:p>
          <a:p>
            <a:r>
              <a:rPr lang="en-US" dirty="0" smtClean="0"/>
              <a:t>Require buyers to get &amp; maintain their own permits (like ginseng)</a:t>
            </a:r>
          </a:p>
          <a:p>
            <a:endParaRPr lang="en-US" dirty="0"/>
          </a:p>
          <a:p>
            <a:r>
              <a:rPr lang="en-US" dirty="0" smtClean="0"/>
              <a:t>Biological marking system?</a:t>
            </a:r>
          </a:p>
          <a:p>
            <a:pPr lvl="1"/>
            <a:r>
              <a:rPr lang="en-US" dirty="0" smtClean="0"/>
              <a:t>fluorescent dye in ginseng roots </a:t>
            </a:r>
            <a:endParaRPr lang="en-US" dirty="0"/>
          </a:p>
          <a:p>
            <a:pPr lvl="1"/>
            <a:r>
              <a:rPr lang="en-US" dirty="0" smtClean="0"/>
              <a:t>DNA matching stolen lumber to stumps</a:t>
            </a:r>
          </a:p>
          <a:p>
            <a:pPr lvl="1"/>
            <a:r>
              <a:rPr lang="en-US" dirty="0" smtClean="0"/>
              <a:t>orange dye on Green Swamp Preserve flytraps</a:t>
            </a:r>
            <a:endParaRPr lang="en-US" dirty="0"/>
          </a:p>
        </p:txBody>
      </p:sp>
    </p:spTree>
    <p:extLst>
      <p:ext uri="{BB962C8B-B14F-4D97-AF65-F5344CB8AC3E}">
        <p14:creationId xmlns:p14="http://schemas.microsoft.com/office/powerpoint/2010/main" val="11676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sz="3600" dirty="0" smtClean="0"/>
              <a:t>Poaching basics</a:t>
            </a:r>
          </a:p>
          <a:p>
            <a:r>
              <a:rPr lang="en-US" sz="3600" dirty="0" smtClean="0"/>
              <a:t>Plant protection </a:t>
            </a:r>
            <a:r>
              <a:rPr lang="en-US" sz="3600" dirty="0"/>
              <a:t>l</a:t>
            </a:r>
            <a:r>
              <a:rPr lang="en-US" sz="3600" dirty="0" smtClean="0"/>
              <a:t>aws &amp; Lacey Act basics</a:t>
            </a:r>
          </a:p>
          <a:p>
            <a:r>
              <a:rPr lang="en-US" sz="3600" dirty="0" smtClean="0"/>
              <a:t>Example of Lacey Act in action– </a:t>
            </a:r>
            <a:r>
              <a:rPr lang="en-US" sz="3600" i="1" dirty="0" smtClean="0"/>
              <a:t>United States v. J &amp; L Tonewoods</a:t>
            </a:r>
          </a:p>
          <a:p>
            <a:r>
              <a:rPr lang="en-US" sz="3600" dirty="0" smtClean="0"/>
              <a:t>Venus flytraps &amp; proposed way to use Lacey Act</a:t>
            </a:r>
          </a:p>
          <a:p>
            <a:r>
              <a:rPr lang="en-US" sz="3600" dirty="0" smtClean="0"/>
              <a:t>Practical issues &amp; hurdles to overcome</a:t>
            </a:r>
            <a:endParaRPr lang="en-US" sz="3600" dirty="0"/>
          </a:p>
        </p:txBody>
      </p:sp>
    </p:spTree>
    <p:extLst>
      <p:ext uri="{BB962C8B-B14F-4D97-AF65-F5344CB8AC3E}">
        <p14:creationId xmlns:p14="http://schemas.microsoft.com/office/powerpoint/2010/main" val="250275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&amp; Extra Materials</a:t>
            </a:r>
            <a:endParaRPr lang="en-US" dirty="0"/>
          </a:p>
        </p:txBody>
      </p:sp>
      <p:sp>
        <p:nvSpPr>
          <p:cNvPr id="3" name="Content Placeholder 2"/>
          <p:cNvSpPr>
            <a:spLocks noGrp="1"/>
          </p:cNvSpPr>
          <p:nvPr>
            <p:ph idx="1"/>
          </p:nvPr>
        </p:nvSpPr>
        <p:spPr/>
        <p:txBody>
          <a:bodyPr>
            <a:normAutofit lnSpcReduction="10000"/>
          </a:bodyPr>
          <a:lstStyle/>
          <a:p>
            <a:r>
              <a:rPr lang="en-US" sz="1600" dirty="0" smtClean="0"/>
              <a:t>Arizona Native Plants Act: A.R.S. § 3-901 </a:t>
            </a:r>
            <a:r>
              <a:rPr lang="en-US" sz="1600" i="1" dirty="0" smtClean="0"/>
              <a:t>et seq</a:t>
            </a:r>
            <a:r>
              <a:rPr lang="en-US" sz="1600" dirty="0" smtClean="0"/>
              <a:t>.</a:t>
            </a:r>
          </a:p>
          <a:p>
            <a:pPr lvl="1"/>
            <a:r>
              <a:rPr lang="en-US" sz="1600" i="1" dirty="0" smtClean="0"/>
              <a:t>Wallace v. Shields</a:t>
            </a:r>
            <a:r>
              <a:rPr lang="en-US" sz="1600" dirty="0" smtClean="0"/>
              <a:t>, 854 P.2d 1152 (Ct. App. Ari., 1992): Wallaces owned crested saguaro cacti that had allegedly been stolen from public and private land. Upheld state agency’s authority for seizing the plants, but lack of post-seizure hearing on whether cacti were likely stolen unconstitutionally denied the Wallaces’ due process.</a:t>
            </a:r>
          </a:p>
          <a:p>
            <a:r>
              <a:rPr lang="en-US" sz="1600" dirty="0" smtClean="0"/>
              <a:t>Vanessa Dick, </a:t>
            </a:r>
            <a:r>
              <a:rPr lang="en-US" sz="1600" cap="small" dirty="0" smtClean="0"/>
              <a:t>Dirty Money and Wildlife Trafficking Using the Money Laundering Control Act</a:t>
            </a:r>
            <a:r>
              <a:rPr lang="en-US" sz="1600" dirty="0" smtClean="0"/>
              <a:t>, 49 Envtl. L. Rep. News &amp; Analysis 20334 (2019). (proposes a way to link wildlife trafficking and financial crimes through the Lacey Act and the Money Laundering Control Act to target harsher penalties at organized crime “kingpins.” Unfortunately, the law doesn’t currently include plant trafficking).</a:t>
            </a:r>
          </a:p>
          <a:p>
            <a:r>
              <a:rPr lang="en-US" sz="1600" dirty="0" smtClean="0"/>
              <a:t>Makenzie Holland &amp; Tim Buckland, </a:t>
            </a:r>
            <a:r>
              <a:rPr lang="en-US" sz="1600" i="1" dirty="0" smtClean="0"/>
              <a:t>Trying to Keep Venus’ Flytrap Poachers at Bay</a:t>
            </a:r>
            <a:r>
              <a:rPr lang="en-US" sz="1600" dirty="0" smtClean="0"/>
              <a:t>, </a:t>
            </a:r>
            <a:r>
              <a:rPr lang="en-US" sz="1600" cap="small" dirty="0" smtClean="0"/>
              <a:t>JD News </a:t>
            </a:r>
            <a:r>
              <a:rPr lang="en-US" sz="1600" dirty="0" smtClean="0"/>
              <a:t>(Mar. 27, 2018). </a:t>
            </a:r>
          </a:p>
          <a:p>
            <a:r>
              <a:rPr lang="en-US" sz="1600" dirty="0" smtClean="0"/>
              <a:t>Christina M. Russo</a:t>
            </a:r>
            <a:r>
              <a:rPr lang="en-US" sz="1600" cap="small" dirty="0" smtClean="0"/>
              <a:t>, Criminal Prosecution for Environmental Lawbreakers: A Statute with No Bite</a:t>
            </a:r>
            <a:r>
              <a:rPr lang="en-US" sz="1600" dirty="0" smtClean="0"/>
              <a:t>, 28 Vill. Envtl. L.J. 97 (2017). (largely criticizes federal environmental crime prosecution but argues that more consistent sentencing will lead to stronger deterrence</a:t>
            </a:r>
            <a:r>
              <a:rPr lang="en-US" sz="1600" dirty="0" smtClean="0"/>
              <a:t>).</a:t>
            </a:r>
          </a:p>
          <a:p>
            <a:r>
              <a:rPr lang="en-US" sz="1600" dirty="0" smtClean="0"/>
              <a:t>Marcus A. Asner, </a:t>
            </a:r>
            <a:r>
              <a:rPr lang="en-US" sz="1600" cap="small" dirty="0" smtClean="0"/>
              <a:t>To Catch a Wildlife Thief: Strategies and Suggestions for the Fight Against Illegal Wildlife Trafficking</a:t>
            </a:r>
            <a:r>
              <a:rPr lang="en-US" sz="1600" dirty="0" smtClean="0"/>
              <a:t>, 12 U. Penn. Asian L. Rev. 1 (2017) (practical breakdown &amp; suggestions for gathering evidence and building a case in large-scale wildlife trafficking rings). </a:t>
            </a:r>
            <a:endParaRPr lang="en-US" sz="1600" dirty="0" smtClean="0"/>
          </a:p>
          <a:p>
            <a:r>
              <a:rPr lang="en-US" sz="1600" dirty="0" smtClean="0"/>
              <a:t>Ursula Ramsey, </a:t>
            </a:r>
            <a:r>
              <a:rPr lang="en-US" sz="1600" cap="small" dirty="0" smtClean="0"/>
              <a:t>Community Orchards and Food Security in Appalachia</a:t>
            </a:r>
            <a:r>
              <a:rPr lang="en-US" sz="1600" dirty="0" smtClean="0"/>
              <a:t>, 120 W. Va. L. Rev. 1063 (2018). (more insight into level of poverty in Appalachia)</a:t>
            </a:r>
          </a:p>
          <a:p>
            <a:endParaRPr lang="en-US" sz="1600" dirty="0"/>
          </a:p>
        </p:txBody>
      </p:sp>
    </p:spTree>
    <p:extLst>
      <p:ext uri="{BB962C8B-B14F-4D97-AF65-F5344CB8AC3E}">
        <p14:creationId xmlns:p14="http://schemas.microsoft.com/office/powerpoint/2010/main" val="3099779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0800" y="474134"/>
            <a:ext cx="9245599" cy="1107996"/>
          </a:xfrm>
          <a:prstGeom prst="rect">
            <a:avLst/>
          </a:prstGeom>
          <a:noFill/>
        </p:spPr>
        <p:txBody>
          <a:bodyPr wrap="square" lIns="91440" tIns="45720" rIns="91440" bIns="45720">
            <a:spAutoFit/>
          </a:bodyPr>
          <a:lstStyle/>
          <a:p>
            <a:pPr algn="ctr"/>
            <a:r>
              <a:rPr lang="en-US" sz="6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Questions &amp; Input</a:t>
            </a:r>
            <a:endParaRPr lang="en-US" sz="6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1229" y="1582130"/>
            <a:ext cx="7444740" cy="4558977"/>
          </a:xfrm>
          <a:prstGeom prst="rect">
            <a:avLst/>
          </a:prstGeom>
        </p:spPr>
      </p:pic>
    </p:spTree>
    <p:extLst>
      <p:ext uri="{BB962C8B-B14F-4D97-AF65-F5344CB8AC3E}">
        <p14:creationId xmlns:p14="http://schemas.microsoft.com/office/powerpoint/2010/main" val="15556921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Poaching is…?</a:t>
            </a:r>
            <a:endParaRPr lang="en-US" dirty="0"/>
          </a:p>
        </p:txBody>
      </p:sp>
      <p:sp>
        <p:nvSpPr>
          <p:cNvPr id="3" name="Content Placeholder 2"/>
          <p:cNvSpPr>
            <a:spLocks noGrp="1"/>
          </p:cNvSpPr>
          <p:nvPr>
            <p:ph idx="1"/>
          </p:nvPr>
        </p:nvSpPr>
        <p:spPr>
          <a:xfrm>
            <a:off x="6636834" y="1690688"/>
            <a:ext cx="4960434" cy="4351338"/>
          </a:xfrm>
        </p:spPr>
        <p:txBody>
          <a:bodyPr/>
          <a:lstStyle/>
          <a:p>
            <a:pPr marL="0" indent="0">
              <a:buNone/>
            </a:pPr>
            <a:r>
              <a:rPr lang="en-US" dirty="0" smtClean="0"/>
              <a:t>Working definition: </a:t>
            </a:r>
          </a:p>
          <a:p>
            <a:pPr marL="0" indent="0">
              <a:buNone/>
            </a:pPr>
            <a:endParaRPr lang="en-US" dirty="0" smtClean="0"/>
          </a:p>
          <a:p>
            <a:r>
              <a:rPr lang="en-US" dirty="0" smtClean="0"/>
              <a:t>The intentional</a:t>
            </a:r>
          </a:p>
          <a:p>
            <a:r>
              <a:rPr lang="en-US" dirty="0" smtClean="0"/>
              <a:t>collecting or killing</a:t>
            </a:r>
          </a:p>
          <a:p>
            <a:r>
              <a:rPr lang="en-US" dirty="0" smtClean="0"/>
              <a:t>of plant or animal </a:t>
            </a:r>
          </a:p>
          <a:p>
            <a:r>
              <a:rPr lang="en-US" dirty="0" smtClean="0"/>
              <a:t>without lawful permission</a:t>
            </a:r>
            <a:endParaRPr lang="en-US" dirty="0"/>
          </a:p>
        </p:txBody>
      </p:sp>
      <p:sp>
        <p:nvSpPr>
          <p:cNvPr id="4" name="TextBox 3"/>
          <p:cNvSpPr txBox="1"/>
          <p:nvPr/>
        </p:nvSpPr>
        <p:spPr>
          <a:xfrm>
            <a:off x="838200" y="1690688"/>
            <a:ext cx="5451088" cy="3108543"/>
          </a:xfrm>
          <a:prstGeom prst="rect">
            <a:avLst/>
          </a:prstGeom>
          <a:noFill/>
        </p:spPr>
        <p:txBody>
          <a:bodyPr wrap="square" rtlCol="0">
            <a:spAutoFit/>
          </a:bodyPr>
          <a:lstStyle/>
          <a:p>
            <a:r>
              <a:rPr lang="en-US" sz="2800" u="sng" dirty="0" smtClean="0"/>
              <a:t>Black’s Law</a:t>
            </a:r>
            <a:r>
              <a:rPr lang="en-US" sz="2800" dirty="0" smtClean="0"/>
              <a:t>: “Illegal taking or killing of fish &amp; game on another’s land” (not plants)</a:t>
            </a:r>
          </a:p>
          <a:p>
            <a:endParaRPr lang="en-US" sz="2800" dirty="0"/>
          </a:p>
          <a:p>
            <a:r>
              <a:rPr lang="en-US" sz="2800" dirty="0" smtClean="0"/>
              <a:t>“</a:t>
            </a:r>
            <a:r>
              <a:rPr lang="en-US" sz="2800" u="sng" dirty="0" smtClean="0"/>
              <a:t>Taking</a:t>
            </a:r>
            <a:r>
              <a:rPr lang="en-US" sz="2800" dirty="0" smtClean="0"/>
              <a:t>”= very broad, i.e., could include unintentional harm (trampling, development)</a:t>
            </a:r>
            <a:endParaRPr lang="en-US" sz="2800" dirty="0"/>
          </a:p>
        </p:txBody>
      </p:sp>
      <p:cxnSp>
        <p:nvCxnSpPr>
          <p:cNvPr id="6" name="Straight Connector 5"/>
          <p:cNvCxnSpPr/>
          <p:nvPr/>
        </p:nvCxnSpPr>
        <p:spPr>
          <a:xfrm>
            <a:off x="6229812" y="1690688"/>
            <a:ext cx="0" cy="49108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309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30041259"/>
              </p:ext>
            </p:extLst>
          </p:nvPr>
        </p:nvGraphicFramePr>
        <p:xfrm>
          <a:off x="415637" y="193964"/>
          <a:ext cx="11443854" cy="6664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0150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BDF5124-1858-4F3A-80E0-7D60BC3AB8D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61DEE59-866F-4057-8D56-B9FB59086DA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6FF26CCA-8470-4C3C-B8E5-36580E1A03A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44B8818-B610-4385-ABAC-676BE9575B7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5BC56495-2D13-4711-A4F4-D0917F270B3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6E3C2EBF-A5B5-458C-9E83-0A8EAC305B52}"/>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6940B756-F87F-4C1B-8FD2-768FCBD53D7F}"/>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3A72D252-524E-4DF2-A4D2-100BCA95F7DC}"/>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58C16B1A-7034-409D-933F-3FB33C8F34E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393AB07D-9749-4BBD-B819-3FB10D16922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0D37141A-2C71-4CE3-90FB-B4981B4DF884}"/>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4CECC4EC-80AD-4E33-A1F0-02035801E9A4}"/>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E3474608-EDDD-4EE8-BAC5-4E59476CB7D6}"/>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4">
                                            <p:graphicEl>
                                              <a:dgm id="{EFA79608-6BA8-47CB-9085-29C1E8568C62}"/>
                                            </p:graphic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4">
                                            <p:graphicEl>
                                              <a:dgm id="{FAEC42B3-5E8C-40D7-BBDA-B129CCA635B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Graphic spid="4" grpId="1"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Prosecute Plant Poaching?</a:t>
            </a:r>
            <a:endParaRPr lang="en-US" dirty="0"/>
          </a:p>
        </p:txBody>
      </p:sp>
      <p:sp>
        <p:nvSpPr>
          <p:cNvPr id="3" name="Content Placeholder 2"/>
          <p:cNvSpPr>
            <a:spLocks noGrp="1"/>
          </p:cNvSpPr>
          <p:nvPr>
            <p:ph idx="1"/>
          </p:nvPr>
        </p:nvSpPr>
        <p:spPr/>
        <p:txBody>
          <a:bodyPr>
            <a:normAutofit/>
          </a:bodyPr>
          <a:lstStyle/>
          <a:p>
            <a:r>
              <a:rPr lang="en-US" dirty="0" smtClean="0"/>
              <a:t>deterrence– send strong message</a:t>
            </a:r>
          </a:p>
          <a:p>
            <a:r>
              <a:rPr lang="en-US" dirty="0" smtClean="0"/>
              <a:t>ties with other crimes</a:t>
            </a:r>
          </a:p>
          <a:p>
            <a:r>
              <a:rPr lang="en-US" dirty="0" smtClean="0"/>
              <a:t>allow opportunities for diversion, connect to support services</a:t>
            </a:r>
          </a:p>
          <a:p>
            <a:r>
              <a:rPr lang="en-US" dirty="0" smtClean="0"/>
              <a:t>protect businesses that deal fairly</a:t>
            </a:r>
          </a:p>
          <a:p>
            <a:r>
              <a:rPr lang="en-US" b="1" dirty="0" smtClean="0"/>
              <a:t>prevent spread of invasive species or disease </a:t>
            </a:r>
          </a:p>
          <a:p>
            <a:r>
              <a:rPr lang="en-US" dirty="0" smtClean="0"/>
              <a:t>protect plants themselves &amp; ecosystem– biodiversity, local culture, interlinked species</a:t>
            </a:r>
          </a:p>
          <a:p>
            <a:r>
              <a:rPr lang="en-US" dirty="0" smtClean="0"/>
              <a:t>carnivorous plants– prevent spread of insect-vector diseases</a:t>
            </a:r>
          </a:p>
        </p:txBody>
      </p:sp>
    </p:spTree>
    <p:extLst>
      <p:ext uri="{BB962C8B-B14F-4D97-AF65-F5344CB8AC3E}">
        <p14:creationId xmlns:p14="http://schemas.microsoft.com/office/powerpoint/2010/main" val="198662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Brief </a:t>
            </a:r>
            <a:r>
              <a:rPr lang="en-US" b="1" dirty="0" smtClean="0"/>
              <a:t>Overview of </a:t>
            </a:r>
            <a:r>
              <a:rPr lang="en-US" b="1" dirty="0"/>
              <a:t>Plant Laws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22077413"/>
              </p:ext>
            </p:extLst>
          </p:nvPr>
        </p:nvGraphicFramePr>
        <p:xfrm>
          <a:off x="838200" y="1690688"/>
          <a:ext cx="10515600" cy="489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7052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Endangered Species Act</a:t>
            </a:r>
          </a:p>
        </p:txBody>
      </p:sp>
      <p:sp>
        <p:nvSpPr>
          <p:cNvPr id="3" name="Content Placeholder 2"/>
          <p:cNvSpPr>
            <a:spLocks noGrp="1"/>
          </p:cNvSpPr>
          <p:nvPr>
            <p:ph sz="half" idx="1"/>
          </p:nvPr>
        </p:nvSpPr>
        <p:spPr/>
        <p:txBody>
          <a:bodyPr>
            <a:normAutofit lnSpcReduction="10000"/>
          </a:bodyPr>
          <a:lstStyle/>
          <a:p>
            <a:pPr lvl="1"/>
            <a:r>
              <a:rPr lang="en-US" sz="3200" dirty="0" smtClean="0"/>
              <a:t>Only protects plants on </a:t>
            </a:r>
            <a:r>
              <a:rPr lang="en-US" sz="3200" b="1" dirty="0" smtClean="0"/>
              <a:t>federal land</a:t>
            </a:r>
          </a:p>
          <a:p>
            <a:pPr lvl="1"/>
            <a:r>
              <a:rPr lang="en-US" sz="3200" dirty="0" smtClean="0"/>
              <a:t>Only protects from </a:t>
            </a:r>
            <a:r>
              <a:rPr lang="en-US" sz="3200" b="1" dirty="0" smtClean="0"/>
              <a:t>actual possession or intentional violations</a:t>
            </a:r>
            <a:r>
              <a:rPr lang="en-US" sz="3200" dirty="0" smtClean="0"/>
              <a:t> of state laws </a:t>
            </a:r>
          </a:p>
          <a:p>
            <a:pPr lvl="1"/>
            <a:r>
              <a:rPr lang="en-US" sz="3200" dirty="0" smtClean="0"/>
              <a:t>Difficult to enforce</a:t>
            </a:r>
          </a:p>
          <a:p>
            <a:pPr lvl="1"/>
            <a:r>
              <a:rPr lang="en-US" sz="3200" dirty="0" smtClean="0"/>
              <a:t>Publishing Critical Areas can cause more harm</a:t>
            </a:r>
          </a:p>
          <a:p>
            <a:pPr lvl="1"/>
            <a:r>
              <a:rPr lang="en-US" sz="3200" dirty="0" smtClean="0"/>
              <a:t>Slow and difficult to get listed</a:t>
            </a:r>
          </a:p>
          <a:p>
            <a:pPr lvl="1"/>
            <a:endParaRPr lang="en-US" dirty="0"/>
          </a:p>
        </p:txBody>
      </p:sp>
      <p:pic>
        <p:nvPicPr>
          <p:cNvPr id="5" name="Content Placeholder 4" descr="Photo: Hugh &amp; Carol Nourse" title="Rock Gnome Lichen"/>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00" y="1935569"/>
            <a:ext cx="5416828" cy="3597112"/>
          </a:xfrm>
        </p:spPr>
      </p:pic>
      <p:sp>
        <p:nvSpPr>
          <p:cNvPr id="6" name="TextBox 5"/>
          <p:cNvSpPr txBox="1"/>
          <p:nvPr/>
        </p:nvSpPr>
        <p:spPr>
          <a:xfrm>
            <a:off x="6096000" y="5777562"/>
            <a:ext cx="5033682" cy="369332"/>
          </a:xfrm>
          <a:prstGeom prst="rect">
            <a:avLst/>
          </a:prstGeom>
          <a:noFill/>
        </p:spPr>
        <p:txBody>
          <a:bodyPr wrap="square" rtlCol="0">
            <a:spAutoFit/>
          </a:bodyPr>
          <a:lstStyle/>
          <a:p>
            <a:r>
              <a:rPr lang="en-US" dirty="0" smtClean="0"/>
              <a:t>Rock Gnome Lichen. Photo: Hugh &amp; Carol Nourse</a:t>
            </a:r>
            <a:endParaRPr lang="en-US" dirty="0"/>
          </a:p>
        </p:txBody>
      </p:sp>
    </p:spTree>
    <p:extLst>
      <p:ext uri="{BB962C8B-B14F-4D97-AF65-F5344CB8AC3E}">
        <p14:creationId xmlns:p14="http://schemas.microsoft.com/office/powerpoint/2010/main" val="1430384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Laws</a:t>
            </a:r>
            <a:endParaRPr lang="en-US" dirty="0"/>
          </a:p>
        </p:txBody>
      </p:sp>
      <p:sp>
        <p:nvSpPr>
          <p:cNvPr id="3" name="Content Placeholder 2"/>
          <p:cNvSpPr>
            <a:spLocks noGrp="1"/>
          </p:cNvSpPr>
          <p:nvPr>
            <p:ph idx="1"/>
          </p:nvPr>
        </p:nvSpPr>
        <p:spPr>
          <a:xfrm>
            <a:off x="838200" y="1825624"/>
            <a:ext cx="10726270" cy="4467599"/>
          </a:xfrm>
        </p:spPr>
        <p:txBody>
          <a:bodyPr/>
          <a:lstStyle/>
          <a:p>
            <a:r>
              <a:rPr lang="en-US" b="1" dirty="0" smtClean="0"/>
              <a:t>Washington’s Specialized Forest Products Act</a:t>
            </a:r>
            <a:r>
              <a:rPr lang="en-US" dirty="0" smtClean="0"/>
              <a:t>: state permit for harvesting; buyers must check &amp; record permits from sellers.</a:t>
            </a:r>
          </a:p>
          <a:p>
            <a:r>
              <a:rPr lang="en-US" b="1" dirty="0" smtClean="0"/>
              <a:t>Arizona Native Plants Act</a:t>
            </a:r>
            <a:r>
              <a:rPr lang="en-US" dirty="0" smtClean="0"/>
              <a:t>: Permits for taking, transporting, or possessing native plants only issued for scientific or noncommercial salvage; wild saguaro cacti given additional protections. A.R.S</a:t>
            </a:r>
            <a:r>
              <a:rPr lang="en-US" dirty="0"/>
              <a:t>. </a:t>
            </a:r>
            <a:r>
              <a:rPr lang="en-US" dirty="0" smtClean="0"/>
              <a:t>§3-906.</a:t>
            </a:r>
          </a:p>
          <a:p>
            <a:r>
              <a:rPr lang="en-US" b="1" dirty="0" smtClean="0"/>
              <a:t>Texas’ Endangered Plants</a:t>
            </a:r>
            <a:r>
              <a:rPr lang="en-US" dirty="0" smtClean="0"/>
              <a:t>: Permit needed by </a:t>
            </a:r>
            <a:r>
              <a:rPr lang="en-US" i="1" dirty="0" smtClean="0"/>
              <a:t>each </a:t>
            </a:r>
            <a:r>
              <a:rPr lang="en-US" dirty="0" smtClean="0"/>
              <a:t>person for commercial taking, possessing, transporting, or selling any part of listed plant on private land, AND each plant has to be tagged. These activities prohibited if the plant is from public land. Vernon’s Tex. Stat. C. §88.008</a:t>
            </a:r>
            <a:endParaRPr lang="en-US" dirty="0"/>
          </a:p>
        </p:txBody>
      </p:sp>
    </p:spTree>
    <p:extLst>
      <p:ext uri="{BB962C8B-B14F-4D97-AF65-F5344CB8AC3E}">
        <p14:creationId xmlns:p14="http://schemas.microsoft.com/office/powerpoint/2010/main" val="2479786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Lacey Act</a:t>
            </a:r>
            <a:endParaRPr lang="en-US" dirty="0"/>
          </a:p>
        </p:txBody>
      </p:sp>
      <p:sp>
        <p:nvSpPr>
          <p:cNvPr id="3" name="Content Placeholder 2"/>
          <p:cNvSpPr>
            <a:spLocks noGrp="1"/>
          </p:cNvSpPr>
          <p:nvPr>
            <p:ph idx="1"/>
          </p:nvPr>
        </p:nvSpPr>
        <p:spPr/>
        <p:txBody>
          <a:bodyPr/>
          <a:lstStyle/>
          <a:p>
            <a:r>
              <a:rPr lang="en-US" dirty="0" smtClean="0"/>
              <a:t>Plant provisions greatly strengthened in 2008 amendments</a:t>
            </a:r>
          </a:p>
          <a:p>
            <a:r>
              <a:rPr lang="en-US" dirty="0" smtClean="0"/>
              <a:t>Prohibits 3 types of acts:</a:t>
            </a:r>
          </a:p>
          <a:p>
            <a:pPr marL="914400" lvl="1" indent="-457200">
              <a:buFont typeface="+mj-lt"/>
              <a:buAutoNum type="arabicPeriod"/>
            </a:pPr>
            <a:r>
              <a:rPr lang="en-US" dirty="0" smtClean="0"/>
              <a:t>import foreign plants improperly. 16 USC 3372(f)</a:t>
            </a:r>
          </a:p>
          <a:p>
            <a:pPr marL="971550" lvl="1" indent="-514350">
              <a:buFont typeface="+mj-lt"/>
              <a:buAutoNum type="arabicPeriod"/>
            </a:pPr>
            <a:r>
              <a:rPr lang="en-US" sz="2800" dirty="0" smtClean="0"/>
              <a:t>falsely labeling plants for foreign or interstate commerce. 16 USC 3372(d)</a:t>
            </a:r>
          </a:p>
          <a:p>
            <a:pPr marL="971550" lvl="1" indent="-514350">
              <a:buFont typeface="+mj-lt"/>
              <a:buAutoNum type="arabicPeriod"/>
            </a:pPr>
            <a:r>
              <a:rPr lang="en-US" sz="2800" dirty="0" smtClean="0"/>
              <a:t>“other”: </a:t>
            </a:r>
            <a:r>
              <a:rPr lang="en-US" sz="2800" dirty="0"/>
              <a:t>selling, receiving, acquiring, or purchasing of any plant taken or possessed in violation of </a:t>
            </a:r>
            <a:r>
              <a:rPr lang="en-US" sz="2800" dirty="0" smtClean="0"/>
              <a:t>federal, tribal, state, or foreign law; </a:t>
            </a:r>
          </a:p>
          <a:p>
            <a:pPr lvl="2"/>
            <a:r>
              <a:rPr lang="en-US" sz="2800" dirty="0" smtClean="0"/>
              <a:t>legal harvest but transported without paying required fee/tax. 16 USC 3372(a)</a:t>
            </a:r>
            <a:endParaRPr lang="en-US" sz="2800" dirty="0"/>
          </a:p>
        </p:txBody>
      </p:sp>
    </p:spTree>
    <p:extLst>
      <p:ext uri="{BB962C8B-B14F-4D97-AF65-F5344CB8AC3E}">
        <p14:creationId xmlns:p14="http://schemas.microsoft.com/office/powerpoint/2010/main" val="1468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31829</TotalTime>
  <Words>1402</Words>
  <Application>Microsoft Office PowerPoint</Application>
  <PresentationFormat>Widescreen</PresentationFormat>
  <Paragraphs>145</Paragraphs>
  <Slides>21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Venus Flytraps:</vt:lpstr>
      <vt:lpstr>Overview</vt:lpstr>
      <vt:lpstr>Poaching is…?</vt:lpstr>
      <vt:lpstr>PowerPoint Presentation</vt:lpstr>
      <vt:lpstr>Why Prosecute Plant Poaching?</vt:lpstr>
      <vt:lpstr>Brief Overview of Plant Laws</vt:lpstr>
      <vt:lpstr>Endangered Species Act</vt:lpstr>
      <vt:lpstr>State Laws</vt:lpstr>
      <vt:lpstr>Lacey Act</vt:lpstr>
      <vt:lpstr>Example case of Lacey Act in action</vt:lpstr>
      <vt:lpstr>United States v. J &amp; L Tonewoods</vt:lpstr>
      <vt:lpstr>PowerPoint Presentation</vt:lpstr>
      <vt:lpstr>Venus Flytrap (Dionae muscipula)</vt:lpstr>
      <vt:lpstr>North Carolina’s Venus flytrap laws</vt:lpstr>
      <vt:lpstr>Case Updates</vt:lpstr>
      <vt:lpstr>PowerPoint Presentation</vt:lpstr>
      <vt:lpstr>How to Equitably Curb Poaching? </vt:lpstr>
      <vt:lpstr>PowerPoint Presentation</vt:lpstr>
      <vt:lpstr>How to Track Where Plants Came From?</vt:lpstr>
      <vt:lpstr>Sources &amp; Extra Materials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Outland</dc:creator>
  <cp:lastModifiedBy>Katrina Outland</cp:lastModifiedBy>
  <cp:revision>79</cp:revision>
  <dcterms:created xsi:type="dcterms:W3CDTF">2020-03-08T22:28:22Z</dcterms:created>
  <dcterms:modified xsi:type="dcterms:W3CDTF">2020-05-12T04:16:20Z</dcterms:modified>
</cp:coreProperties>
</file>